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63"/>
  </p:notesMasterIdLst>
  <p:handoutMasterIdLst>
    <p:handoutMasterId r:id="rId6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4" r:id="rId11"/>
    <p:sldId id="335" r:id="rId12"/>
    <p:sldId id="333" r:id="rId13"/>
    <p:sldId id="336" r:id="rId14"/>
    <p:sldId id="337" r:id="rId15"/>
    <p:sldId id="338" r:id="rId16"/>
    <p:sldId id="263" r:id="rId17"/>
    <p:sldId id="341" r:id="rId18"/>
    <p:sldId id="299" r:id="rId19"/>
    <p:sldId id="342" r:id="rId20"/>
    <p:sldId id="264" r:id="rId21"/>
    <p:sldId id="266" r:id="rId22"/>
    <p:sldId id="343" r:id="rId23"/>
    <p:sldId id="344" r:id="rId24"/>
    <p:sldId id="265" r:id="rId25"/>
    <p:sldId id="276" r:id="rId26"/>
    <p:sldId id="303" r:id="rId27"/>
    <p:sldId id="345" r:id="rId28"/>
    <p:sldId id="346" r:id="rId29"/>
    <p:sldId id="347" r:id="rId30"/>
    <p:sldId id="277" r:id="rId31"/>
    <p:sldId id="348" r:id="rId32"/>
    <p:sldId id="284" r:id="rId33"/>
    <p:sldId id="269" r:id="rId34"/>
    <p:sldId id="304" r:id="rId35"/>
    <p:sldId id="305" r:id="rId36"/>
    <p:sldId id="307" r:id="rId37"/>
    <p:sldId id="306" r:id="rId38"/>
    <p:sldId id="308" r:id="rId39"/>
    <p:sldId id="270" r:id="rId40"/>
    <p:sldId id="309" r:id="rId41"/>
    <p:sldId id="310" r:id="rId42"/>
    <p:sldId id="311" r:id="rId43"/>
    <p:sldId id="312" r:id="rId44"/>
    <p:sldId id="314" r:id="rId45"/>
    <p:sldId id="313" r:id="rId46"/>
    <p:sldId id="315" r:id="rId47"/>
    <p:sldId id="316" r:id="rId48"/>
    <p:sldId id="317" r:id="rId49"/>
    <p:sldId id="294" r:id="rId50"/>
    <p:sldId id="296" r:id="rId51"/>
    <p:sldId id="318" r:id="rId52"/>
    <p:sldId id="319" r:id="rId53"/>
    <p:sldId id="321" r:id="rId54"/>
    <p:sldId id="322" r:id="rId55"/>
    <p:sldId id="323" r:id="rId56"/>
    <p:sldId id="324" r:id="rId57"/>
    <p:sldId id="288" r:id="rId58"/>
    <p:sldId id="289" r:id="rId59"/>
    <p:sldId id="320" r:id="rId60"/>
    <p:sldId id="274" r:id="rId61"/>
    <p:sldId id="329" r:id="rId6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11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notesMaster" Target="notesMasters/notesMaster1.xml"/><Relationship Id="rId68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slide" Target="slides/slide57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handoutMaster" Target="handoutMasters/handoutMaster1.xml"/><Relationship Id="rId69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79ABB7-3AC3-4FAE-A4BE-F4E5CCBA6675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171889-8B75-45D7-8979-6AECE3319D96}">
      <dgm:prSet phldrT="[Text]"/>
      <dgm:spPr/>
      <dgm:t>
        <a:bodyPr/>
        <a:lstStyle/>
        <a:p>
          <a:r>
            <a:rPr lang="en-US"/>
            <a:t>Data: Rocket Launch Data</a:t>
          </a:r>
        </a:p>
      </dgm:t>
    </dgm:pt>
    <dgm:pt modelId="{1D783E7D-33D6-4E3F-BAC8-EB79EB059DD4}" type="parTrans" cxnId="{19A4C7A8-2CE2-4C44-ACD3-FED8CFF6F48D}">
      <dgm:prSet/>
      <dgm:spPr/>
      <dgm:t>
        <a:bodyPr/>
        <a:lstStyle/>
        <a:p>
          <a:endParaRPr lang="en-US"/>
        </a:p>
      </dgm:t>
    </dgm:pt>
    <dgm:pt modelId="{6A01CD20-48C9-4311-B9F0-A54E7B6EB900}" type="sibTrans" cxnId="{19A4C7A8-2CE2-4C44-ACD3-FED8CFF6F48D}">
      <dgm:prSet/>
      <dgm:spPr/>
      <dgm:t>
        <a:bodyPr/>
        <a:lstStyle/>
        <a:p>
          <a:endParaRPr lang="en-US"/>
        </a:p>
      </dgm:t>
    </dgm:pt>
    <dgm:pt modelId="{348E310C-D60C-4A62-9A28-F70D1FAFDD1F}">
      <dgm:prSet phldrT="[Text]"/>
      <dgm:spPr/>
      <dgm:t>
        <a:bodyPr/>
        <a:lstStyle/>
        <a:p>
          <a:r>
            <a:rPr lang="en-US"/>
            <a:t>Keep only Required Features</a:t>
          </a:r>
        </a:p>
      </dgm:t>
    </dgm:pt>
    <dgm:pt modelId="{93A29F58-2A95-4348-8A66-E592E9C5C944}" type="parTrans" cxnId="{4916166A-4854-47DC-9CFB-C853E8023E3C}">
      <dgm:prSet/>
      <dgm:spPr/>
      <dgm:t>
        <a:bodyPr/>
        <a:lstStyle/>
        <a:p>
          <a:endParaRPr lang="en-US"/>
        </a:p>
      </dgm:t>
    </dgm:pt>
    <dgm:pt modelId="{CC7CAE55-0F3F-4FCE-96B0-001B9E37C7EA}" type="sibTrans" cxnId="{4916166A-4854-47DC-9CFB-C853E8023E3C}">
      <dgm:prSet/>
      <dgm:spPr/>
      <dgm:t>
        <a:bodyPr/>
        <a:lstStyle/>
        <a:p>
          <a:endParaRPr lang="en-US"/>
        </a:p>
      </dgm:t>
    </dgm:pt>
    <dgm:pt modelId="{476E9CEA-1FCB-46B4-80FD-0C33DE311088}">
      <dgm:prSet phldrT="[Text]"/>
      <dgm:spPr/>
      <dgm:t>
        <a:bodyPr/>
        <a:lstStyle/>
        <a:p>
          <a:r>
            <a:rPr lang="en-US"/>
            <a:t>Remove Rows with Multiple Cores</a:t>
          </a:r>
        </a:p>
      </dgm:t>
    </dgm:pt>
    <dgm:pt modelId="{608FA1F0-073D-4985-ADD9-218FA3C214C7}" type="parTrans" cxnId="{E5E8477D-C925-49DE-BED8-323600FB725F}">
      <dgm:prSet/>
      <dgm:spPr/>
      <dgm:t>
        <a:bodyPr/>
        <a:lstStyle/>
        <a:p>
          <a:endParaRPr lang="en-US"/>
        </a:p>
      </dgm:t>
    </dgm:pt>
    <dgm:pt modelId="{20267592-23FE-4E68-8851-322C4940B469}" type="sibTrans" cxnId="{E5E8477D-C925-49DE-BED8-323600FB725F}">
      <dgm:prSet/>
      <dgm:spPr/>
      <dgm:t>
        <a:bodyPr/>
        <a:lstStyle/>
        <a:p>
          <a:endParaRPr lang="en-US"/>
        </a:p>
      </dgm:t>
    </dgm:pt>
    <dgm:pt modelId="{6E069345-1173-45AD-8CFF-671B60DB85EA}">
      <dgm:prSet phldrT="[Text]"/>
      <dgm:spPr/>
      <dgm:t>
        <a:bodyPr/>
        <a:lstStyle/>
        <a:p>
          <a:r>
            <a:rPr lang="en-US" b="0"/>
            <a:t>Extract the single value for Cores and Payloads</a:t>
          </a:r>
          <a:endParaRPr lang="en-US"/>
        </a:p>
      </dgm:t>
    </dgm:pt>
    <dgm:pt modelId="{ED169A98-A359-4111-BAA6-DE152E3BB300}" type="parTrans" cxnId="{C624761B-2EFE-4530-A60A-797DCD8F1C8F}">
      <dgm:prSet/>
      <dgm:spPr/>
      <dgm:t>
        <a:bodyPr/>
        <a:lstStyle/>
        <a:p>
          <a:endParaRPr lang="en-US"/>
        </a:p>
      </dgm:t>
    </dgm:pt>
    <dgm:pt modelId="{761BA46D-4B2D-4972-B971-1CB5D0B6F63B}" type="sibTrans" cxnId="{C624761B-2EFE-4530-A60A-797DCD8F1C8F}">
      <dgm:prSet/>
      <dgm:spPr/>
      <dgm:t>
        <a:bodyPr/>
        <a:lstStyle/>
        <a:p>
          <a:endParaRPr lang="en-US"/>
        </a:p>
      </dgm:t>
    </dgm:pt>
    <dgm:pt modelId="{E6A268D7-9BC1-4DAD-A5D8-C76C45F596D2}">
      <dgm:prSet phldrT="[Text]"/>
      <dgm:spPr/>
      <dgm:t>
        <a:bodyPr/>
        <a:lstStyle/>
        <a:p>
          <a:r>
            <a:rPr lang="en-US"/>
            <a:t>Restrict the dates of the launches</a:t>
          </a:r>
        </a:p>
      </dgm:t>
    </dgm:pt>
    <dgm:pt modelId="{0F89137A-C0FA-4130-B783-88EB4FCC567D}" type="parTrans" cxnId="{85E5E6B7-31D2-4786-96FB-29A9DD573167}">
      <dgm:prSet/>
      <dgm:spPr/>
      <dgm:t>
        <a:bodyPr/>
        <a:lstStyle/>
        <a:p>
          <a:endParaRPr lang="en-US"/>
        </a:p>
      </dgm:t>
    </dgm:pt>
    <dgm:pt modelId="{3D4C0036-58B5-45BF-9489-A6F15F3E74D5}" type="sibTrans" cxnId="{85E5E6B7-31D2-4786-96FB-29A9DD573167}">
      <dgm:prSet/>
      <dgm:spPr/>
      <dgm:t>
        <a:bodyPr/>
        <a:lstStyle/>
        <a:p>
          <a:endParaRPr lang="en-US"/>
        </a:p>
      </dgm:t>
    </dgm:pt>
    <dgm:pt modelId="{792F42AF-4641-4FED-B6FB-DEFE98F1FE11}">
      <dgm:prSet/>
      <dgm:spPr/>
      <dgm:t>
        <a:bodyPr/>
        <a:lstStyle/>
        <a:p>
          <a:r>
            <a:rPr lang="en-US"/>
            <a:t>Replace Identification Numbers to Names for Rocket, Payload, Launch Pad and Cores </a:t>
          </a:r>
        </a:p>
      </dgm:t>
    </dgm:pt>
    <dgm:pt modelId="{C256C241-67E7-4763-9AF7-EB79E03525ED}" type="parTrans" cxnId="{E5CDD613-B2E0-4B08-AA0C-35654A6431B8}">
      <dgm:prSet/>
      <dgm:spPr/>
      <dgm:t>
        <a:bodyPr/>
        <a:lstStyle/>
        <a:p>
          <a:endParaRPr lang="en-US"/>
        </a:p>
      </dgm:t>
    </dgm:pt>
    <dgm:pt modelId="{88361DC4-02CB-4258-9CD8-8B1546DD63AB}" type="sibTrans" cxnId="{E5CDD613-B2E0-4B08-AA0C-35654A6431B8}">
      <dgm:prSet/>
      <dgm:spPr/>
      <dgm:t>
        <a:bodyPr/>
        <a:lstStyle/>
        <a:p>
          <a:endParaRPr lang="en-US"/>
        </a:p>
      </dgm:t>
    </dgm:pt>
    <dgm:pt modelId="{791A6B8F-D13B-4EED-8056-784B515275EC}">
      <dgm:prSet/>
      <dgm:spPr/>
      <dgm:t>
        <a:bodyPr/>
        <a:lstStyle/>
        <a:p>
          <a:r>
            <a:rPr lang="en-US" b="1" dirty="0"/>
            <a:t>Keep </a:t>
          </a:r>
          <a:r>
            <a:rPr lang="en-US" b="1" dirty="0" err="1"/>
            <a:t>only`Falcon</a:t>
          </a:r>
          <a:r>
            <a:rPr lang="en-US" b="1" dirty="0"/>
            <a:t> 9` launches</a:t>
          </a:r>
          <a:endParaRPr lang="en-US" dirty="0"/>
        </a:p>
      </dgm:t>
    </dgm:pt>
    <dgm:pt modelId="{4B8B2C5D-9938-4C03-9705-A3517ACEAD31}" type="parTrans" cxnId="{E2953C1E-C30A-4095-B726-009B55DCDEA5}">
      <dgm:prSet/>
      <dgm:spPr/>
      <dgm:t>
        <a:bodyPr/>
        <a:lstStyle/>
        <a:p>
          <a:endParaRPr lang="en-US"/>
        </a:p>
      </dgm:t>
    </dgm:pt>
    <dgm:pt modelId="{BEF21739-29F0-4091-8026-A2F1F8E2C2F1}" type="sibTrans" cxnId="{E2953C1E-C30A-4095-B726-009B55DCDEA5}">
      <dgm:prSet/>
      <dgm:spPr/>
      <dgm:t>
        <a:bodyPr/>
        <a:lstStyle/>
        <a:p>
          <a:endParaRPr lang="en-US"/>
        </a:p>
      </dgm:t>
    </dgm:pt>
    <dgm:pt modelId="{E6AEA927-5FC2-43D2-8FBC-EC1009914CE9}">
      <dgm:prSet/>
      <dgm:spPr/>
      <dgm:t>
        <a:bodyPr/>
        <a:lstStyle/>
        <a:p>
          <a:r>
            <a:rPr lang="en-US" dirty="0"/>
            <a:t>Remove NULLS</a:t>
          </a:r>
        </a:p>
      </dgm:t>
    </dgm:pt>
    <dgm:pt modelId="{8D15692F-53CE-42E8-B2E3-A8AB4697FF07}" type="parTrans" cxnId="{B86BF59E-ED23-47AD-99DF-F32098B646C6}">
      <dgm:prSet/>
      <dgm:spPr/>
      <dgm:t>
        <a:bodyPr/>
        <a:lstStyle/>
        <a:p>
          <a:endParaRPr lang="en-US"/>
        </a:p>
      </dgm:t>
    </dgm:pt>
    <dgm:pt modelId="{7183089E-DC30-4EA4-BD24-196D7E4D9692}" type="sibTrans" cxnId="{B86BF59E-ED23-47AD-99DF-F32098B646C6}">
      <dgm:prSet/>
      <dgm:spPr/>
      <dgm:t>
        <a:bodyPr/>
        <a:lstStyle/>
        <a:p>
          <a:endParaRPr lang="en-US"/>
        </a:p>
      </dgm:t>
    </dgm:pt>
    <dgm:pt modelId="{843739E0-8DCB-4579-AD11-003BE4AC4AD2}">
      <dgm:prSet/>
      <dgm:spPr/>
      <dgm:t>
        <a:bodyPr/>
        <a:lstStyle/>
        <a:p>
          <a:r>
            <a:rPr lang="en-US" dirty="0"/>
            <a:t>Remove Missing Values</a:t>
          </a:r>
        </a:p>
      </dgm:t>
    </dgm:pt>
    <dgm:pt modelId="{919D1312-5DDF-48C5-9D03-28D05904C649}" type="parTrans" cxnId="{7E2C052B-26C9-43D8-80C5-76D209E840D8}">
      <dgm:prSet/>
      <dgm:spPr/>
      <dgm:t>
        <a:bodyPr/>
        <a:lstStyle/>
        <a:p>
          <a:endParaRPr lang="en-US"/>
        </a:p>
      </dgm:t>
    </dgm:pt>
    <dgm:pt modelId="{8B8A3EA2-EA87-48EE-B6F0-0399AAF93948}" type="sibTrans" cxnId="{7E2C052B-26C9-43D8-80C5-76D209E840D8}">
      <dgm:prSet/>
      <dgm:spPr/>
      <dgm:t>
        <a:bodyPr/>
        <a:lstStyle/>
        <a:p>
          <a:endParaRPr lang="en-US"/>
        </a:p>
      </dgm:t>
    </dgm:pt>
    <dgm:pt modelId="{5CED0505-AB31-4B76-837F-E5D3DB9066DB}" type="pres">
      <dgm:prSet presAssocID="{8D79ABB7-3AC3-4FAE-A4BE-F4E5CCBA6675}" presName="Name0" presStyleCnt="0">
        <dgm:presLayoutVars>
          <dgm:dir/>
          <dgm:resizeHandles val="exact"/>
        </dgm:presLayoutVars>
      </dgm:prSet>
      <dgm:spPr/>
    </dgm:pt>
    <dgm:pt modelId="{F4F30662-931B-40D9-97E6-24347FA20FD1}" type="pres">
      <dgm:prSet presAssocID="{84171889-8B75-45D7-8979-6AECE3319D96}" presName="node" presStyleLbl="node1" presStyleIdx="0" presStyleCnt="9">
        <dgm:presLayoutVars>
          <dgm:bulletEnabled val="1"/>
        </dgm:presLayoutVars>
      </dgm:prSet>
      <dgm:spPr/>
    </dgm:pt>
    <dgm:pt modelId="{CB9DABFD-78AA-4671-81ED-389DE62691A5}" type="pres">
      <dgm:prSet presAssocID="{6A01CD20-48C9-4311-B9F0-A54E7B6EB900}" presName="sibTrans" presStyleLbl="sibTrans1D1" presStyleIdx="0" presStyleCnt="8"/>
      <dgm:spPr/>
    </dgm:pt>
    <dgm:pt modelId="{F808C39D-AC73-45C6-828A-B4B92FD73348}" type="pres">
      <dgm:prSet presAssocID="{6A01CD20-48C9-4311-B9F0-A54E7B6EB900}" presName="connectorText" presStyleLbl="sibTrans1D1" presStyleIdx="0" presStyleCnt="8"/>
      <dgm:spPr/>
    </dgm:pt>
    <dgm:pt modelId="{8B32AA8A-9D67-44AC-9A8A-8775A304C7DE}" type="pres">
      <dgm:prSet presAssocID="{348E310C-D60C-4A62-9A28-F70D1FAFDD1F}" presName="node" presStyleLbl="node1" presStyleIdx="1" presStyleCnt="9">
        <dgm:presLayoutVars>
          <dgm:bulletEnabled val="1"/>
        </dgm:presLayoutVars>
      </dgm:prSet>
      <dgm:spPr/>
    </dgm:pt>
    <dgm:pt modelId="{CEE46BE8-402C-4F79-AAAA-40E645DA1701}" type="pres">
      <dgm:prSet presAssocID="{CC7CAE55-0F3F-4FCE-96B0-001B9E37C7EA}" presName="sibTrans" presStyleLbl="sibTrans1D1" presStyleIdx="1" presStyleCnt="8"/>
      <dgm:spPr/>
    </dgm:pt>
    <dgm:pt modelId="{86F8989E-FDEC-416B-A405-B734D2A7C757}" type="pres">
      <dgm:prSet presAssocID="{CC7CAE55-0F3F-4FCE-96B0-001B9E37C7EA}" presName="connectorText" presStyleLbl="sibTrans1D1" presStyleIdx="1" presStyleCnt="8"/>
      <dgm:spPr/>
    </dgm:pt>
    <dgm:pt modelId="{92EF8388-3B5E-48D7-8AFB-E435D4BAD9D1}" type="pres">
      <dgm:prSet presAssocID="{476E9CEA-1FCB-46B4-80FD-0C33DE311088}" presName="node" presStyleLbl="node1" presStyleIdx="2" presStyleCnt="9">
        <dgm:presLayoutVars>
          <dgm:bulletEnabled val="1"/>
        </dgm:presLayoutVars>
      </dgm:prSet>
      <dgm:spPr/>
    </dgm:pt>
    <dgm:pt modelId="{92F1BB49-130F-49E1-B05D-10B6887CC55B}" type="pres">
      <dgm:prSet presAssocID="{20267592-23FE-4E68-8851-322C4940B469}" presName="sibTrans" presStyleLbl="sibTrans1D1" presStyleIdx="2" presStyleCnt="8"/>
      <dgm:spPr/>
    </dgm:pt>
    <dgm:pt modelId="{FD066ABB-CA2B-419C-9E36-9C29840345B6}" type="pres">
      <dgm:prSet presAssocID="{20267592-23FE-4E68-8851-322C4940B469}" presName="connectorText" presStyleLbl="sibTrans1D1" presStyleIdx="2" presStyleCnt="8"/>
      <dgm:spPr/>
    </dgm:pt>
    <dgm:pt modelId="{18F47E93-B0C1-4265-AC67-AD9E0B370A40}" type="pres">
      <dgm:prSet presAssocID="{6E069345-1173-45AD-8CFF-671B60DB85EA}" presName="node" presStyleLbl="node1" presStyleIdx="3" presStyleCnt="9">
        <dgm:presLayoutVars>
          <dgm:bulletEnabled val="1"/>
        </dgm:presLayoutVars>
      </dgm:prSet>
      <dgm:spPr/>
    </dgm:pt>
    <dgm:pt modelId="{F0C854B6-04EB-491F-9316-3242E8F7CA6F}" type="pres">
      <dgm:prSet presAssocID="{761BA46D-4B2D-4972-B971-1CB5D0B6F63B}" presName="sibTrans" presStyleLbl="sibTrans1D1" presStyleIdx="3" presStyleCnt="8"/>
      <dgm:spPr/>
    </dgm:pt>
    <dgm:pt modelId="{DEF2F024-EE26-44CA-B4CB-C5C29EB15F62}" type="pres">
      <dgm:prSet presAssocID="{761BA46D-4B2D-4972-B971-1CB5D0B6F63B}" presName="connectorText" presStyleLbl="sibTrans1D1" presStyleIdx="3" presStyleCnt="8"/>
      <dgm:spPr/>
    </dgm:pt>
    <dgm:pt modelId="{B9EED275-5345-45EC-8F96-28977722F695}" type="pres">
      <dgm:prSet presAssocID="{E6A268D7-9BC1-4DAD-A5D8-C76C45F596D2}" presName="node" presStyleLbl="node1" presStyleIdx="4" presStyleCnt="9">
        <dgm:presLayoutVars>
          <dgm:bulletEnabled val="1"/>
        </dgm:presLayoutVars>
      </dgm:prSet>
      <dgm:spPr/>
    </dgm:pt>
    <dgm:pt modelId="{4D3FF3A1-7137-4100-B07C-55F3407B9DEC}" type="pres">
      <dgm:prSet presAssocID="{3D4C0036-58B5-45BF-9489-A6F15F3E74D5}" presName="sibTrans" presStyleLbl="sibTrans1D1" presStyleIdx="4" presStyleCnt="8"/>
      <dgm:spPr/>
    </dgm:pt>
    <dgm:pt modelId="{21296AAD-F7AC-4D15-B5C5-F1345EAFC45A}" type="pres">
      <dgm:prSet presAssocID="{3D4C0036-58B5-45BF-9489-A6F15F3E74D5}" presName="connectorText" presStyleLbl="sibTrans1D1" presStyleIdx="4" presStyleCnt="8"/>
      <dgm:spPr/>
    </dgm:pt>
    <dgm:pt modelId="{8A0FF5A4-D733-4C54-A6B1-1B3A55BE7E1D}" type="pres">
      <dgm:prSet presAssocID="{792F42AF-4641-4FED-B6FB-DEFE98F1FE11}" presName="node" presStyleLbl="node1" presStyleIdx="5" presStyleCnt="9">
        <dgm:presLayoutVars>
          <dgm:bulletEnabled val="1"/>
        </dgm:presLayoutVars>
      </dgm:prSet>
      <dgm:spPr/>
    </dgm:pt>
    <dgm:pt modelId="{F111F5A9-351B-4483-9560-CA8689647AC5}" type="pres">
      <dgm:prSet presAssocID="{88361DC4-02CB-4258-9CD8-8B1546DD63AB}" presName="sibTrans" presStyleLbl="sibTrans1D1" presStyleIdx="5" presStyleCnt="8"/>
      <dgm:spPr/>
    </dgm:pt>
    <dgm:pt modelId="{9BB6C565-53DA-47D2-A50D-932B68FCB17B}" type="pres">
      <dgm:prSet presAssocID="{88361DC4-02CB-4258-9CD8-8B1546DD63AB}" presName="connectorText" presStyleLbl="sibTrans1D1" presStyleIdx="5" presStyleCnt="8"/>
      <dgm:spPr/>
    </dgm:pt>
    <dgm:pt modelId="{1204E8A6-A533-4A60-90C9-E526BA4BCDA6}" type="pres">
      <dgm:prSet presAssocID="{791A6B8F-D13B-4EED-8056-784B515275EC}" presName="node" presStyleLbl="node1" presStyleIdx="6" presStyleCnt="9">
        <dgm:presLayoutVars>
          <dgm:bulletEnabled val="1"/>
        </dgm:presLayoutVars>
      </dgm:prSet>
      <dgm:spPr/>
    </dgm:pt>
    <dgm:pt modelId="{913738F0-ED40-4A3F-8F9D-AB6962E8472C}" type="pres">
      <dgm:prSet presAssocID="{BEF21739-29F0-4091-8026-A2F1F8E2C2F1}" presName="sibTrans" presStyleLbl="sibTrans1D1" presStyleIdx="6" presStyleCnt="8"/>
      <dgm:spPr/>
    </dgm:pt>
    <dgm:pt modelId="{95909DB7-70FB-469A-A65B-F7670520912B}" type="pres">
      <dgm:prSet presAssocID="{BEF21739-29F0-4091-8026-A2F1F8E2C2F1}" presName="connectorText" presStyleLbl="sibTrans1D1" presStyleIdx="6" presStyleCnt="8"/>
      <dgm:spPr/>
    </dgm:pt>
    <dgm:pt modelId="{5BF71069-9DC3-4DC5-8191-AEF0BD386B69}" type="pres">
      <dgm:prSet presAssocID="{E6AEA927-5FC2-43D2-8FBC-EC1009914CE9}" presName="node" presStyleLbl="node1" presStyleIdx="7" presStyleCnt="9">
        <dgm:presLayoutVars>
          <dgm:bulletEnabled val="1"/>
        </dgm:presLayoutVars>
      </dgm:prSet>
      <dgm:spPr/>
    </dgm:pt>
    <dgm:pt modelId="{B966CCB8-A7CE-44A0-A2B9-3DD55A408F5B}" type="pres">
      <dgm:prSet presAssocID="{7183089E-DC30-4EA4-BD24-196D7E4D9692}" presName="sibTrans" presStyleLbl="sibTrans1D1" presStyleIdx="7" presStyleCnt="8"/>
      <dgm:spPr/>
    </dgm:pt>
    <dgm:pt modelId="{0EB5A69A-11BF-43B2-B0F8-F2E1460E0F2D}" type="pres">
      <dgm:prSet presAssocID="{7183089E-DC30-4EA4-BD24-196D7E4D9692}" presName="connectorText" presStyleLbl="sibTrans1D1" presStyleIdx="7" presStyleCnt="8"/>
      <dgm:spPr/>
    </dgm:pt>
    <dgm:pt modelId="{208097F6-9B72-4E4F-AE5A-D7F5CC428466}" type="pres">
      <dgm:prSet presAssocID="{843739E0-8DCB-4579-AD11-003BE4AC4AD2}" presName="node" presStyleLbl="node1" presStyleIdx="8" presStyleCnt="9">
        <dgm:presLayoutVars>
          <dgm:bulletEnabled val="1"/>
        </dgm:presLayoutVars>
      </dgm:prSet>
      <dgm:spPr/>
    </dgm:pt>
  </dgm:ptLst>
  <dgm:cxnLst>
    <dgm:cxn modelId="{52827A01-E872-43A8-BF93-7908E9805601}" type="presOf" srcId="{84171889-8B75-45D7-8979-6AECE3319D96}" destId="{F4F30662-931B-40D9-97E6-24347FA20FD1}" srcOrd="0" destOrd="0" presId="urn:microsoft.com/office/officeart/2005/8/layout/bProcess3"/>
    <dgm:cxn modelId="{781DB101-939B-435E-BAB7-6156997CD93D}" type="presOf" srcId="{791A6B8F-D13B-4EED-8056-784B515275EC}" destId="{1204E8A6-A533-4A60-90C9-E526BA4BCDA6}" srcOrd="0" destOrd="0" presId="urn:microsoft.com/office/officeart/2005/8/layout/bProcess3"/>
    <dgm:cxn modelId="{59C1AD0B-AFF7-4566-8BA0-B948F67EC841}" type="presOf" srcId="{3D4C0036-58B5-45BF-9489-A6F15F3E74D5}" destId="{4D3FF3A1-7137-4100-B07C-55F3407B9DEC}" srcOrd="0" destOrd="0" presId="urn:microsoft.com/office/officeart/2005/8/layout/bProcess3"/>
    <dgm:cxn modelId="{E5CDD613-B2E0-4B08-AA0C-35654A6431B8}" srcId="{8D79ABB7-3AC3-4FAE-A4BE-F4E5CCBA6675}" destId="{792F42AF-4641-4FED-B6FB-DEFE98F1FE11}" srcOrd="5" destOrd="0" parTransId="{C256C241-67E7-4763-9AF7-EB79E03525ED}" sibTransId="{88361DC4-02CB-4258-9CD8-8B1546DD63AB}"/>
    <dgm:cxn modelId="{B741A419-76C7-4292-A9D2-6E795C6899EF}" type="presOf" srcId="{6A01CD20-48C9-4311-B9F0-A54E7B6EB900}" destId="{F808C39D-AC73-45C6-828A-B4B92FD73348}" srcOrd="1" destOrd="0" presId="urn:microsoft.com/office/officeart/2005/8/layout/bProcess3"/>
    <dgm:cxn modelId="{C624761B-2EFE-4530-A60A-797DCD8F1C8F}" srcId="{8D79ABB7-3AC3-4FAE-A4BE-F4E5CCBA6675}" destId="{6E069345-1173-45AD-8CFF-671B60DB85EA}" srcOrd="3" destOrd="0" parTransId="{ED169A98-A359-4111-BAA6-DE152E3BB300}" sibTransId="{761BA46D-4B2D-4972-B971-1CB5D0B6F63B}"/>
    <dgm:cxn modelId="{08BC651D-8F15-4E0E-BFAD-B8AA6F2A44CF}" type="presOf" srcId="{CC7CAE55-0F3F-4FCE-96B0-001B9E37C7EA}" destId="{86F8989E-FDEC-416B-A405-B734D2A7C757}" srcOrd="1" destOrd="0" presId="urn:microsoft.com/office/officeart/2005/8/layout/bProcess3"/>
    <dgm:cxn modelId="{E2953C1E-C30A-4095-B726-009B55DCDEA5}" srcId="{8D79ABB7-3AC3-4FAE-A4BE-F4E5CCBA6675}" destId="{791A6B8F-D13B-4EED-8056-784B515275EC}" srcOrd="6" destOrd="0" parTransId="{4B8B2C5D-9938-4C03-9705-A3517ACEAD31}" sibTransId="{BEF21739-29F0-4091-8026-A2F1F8E2C2F1}"/>
    <dgm:cxn modelId="{7E2C052B-26C9-43D8-80C5-76D209E840D8}" srcId="{8D79ABB7-3AC3-4FAE-A4BE-F4E5CCBA6675}" destId="{843739E0-8DCB-4579-AD11-003BE4AC4AD2}" srcOrd="8" destOrd="0" parTransId="{919D1312-5DDF-48C5-9D03-28D05904C649}" sibTransId="{8B8A3EA2-EA87-48EE-B6F0-0399AAF93948}"/>
    <dgm:cxn modelId="{CB147632-5CF3-499D-BD17-7618B62D2478}" type="presOf" srcId="{E6AEA927-5FC2-43D2-8FBC-EC1009914CE9}" destId="{5BF71069-9DC3-4DC5-8191-AEF0BD386B69}" srcOrd="0" destOrd="0" presId="urn:microsoft.com/office/officeart/2005/8/layout/bProcess3"/>
    <dgm:cxn modelId="{59D9A23E-815F-472A-896E-8BDBA0EA0570}" type="presOf" srcId="{761BA46D-4B2D-4972-B971-1CB5D0B6F63B}" destId="{F0C854B6-04EB-491F-9316-3242E8F7CA6F}" srcOrd="0" destOrd="0" presId="urn:microsoft.com/office/officeart/2005/8/layout/bProcess3"/>
    <dgm:cxn modelId="{507D2040-9380-47A8-A2E4-23BF7DAB6DBD}" type="presOf" srcId="{476E9CEA-1FCB-46B4-80FD-0C33DE311088}" destId="{92EF8388-3B5E-48D7-8AFB-E435D4BAD9D1}" srcOrd="0" destOrd="0" presId="urn:microsoft.com/office/officeart/2005/8/layout/bProcess3"/>
    <dgm:cxn modelId="{241F6C65-67D7-4E02-A549-E2867E368ADC}" type="presOf" srcId="{20267592-23FE-4E68-8851-322C4940B469}" destId="{FD066ABB-CA2B-419C-9E36-9C29840345B6}" srcOrd="1" destOrd="0" presId="urn:microsoft.com/office/officeart/2005/8/layout/bProcess3"/>
    <dgm:cxn modelId="{6370FC45-5EDD-482B-89C4-0DE6D15B00A8}" type="presOf" srcId="{20267592-23FE-4E68-8851-322C4940B469}" destId="{92F1BB49-130F-49E1-B05D-10B6887CC55B}" srcOrd="0" destOrd="0" presId="urn:microsoft.com/office/officeart/2005/8/layout/bProcess3"/>
    <dgm:cxn modelId="{4916166A-4854-47DC-9CFB-C853E8023E3C}" srcId="{8D79ABB7-3AC3-4FAE-A4BE-F4E5CCBA6675}" destId="{348E310C-D60C-4A62-9A28-F70D1FAFDD1F}" srcOrd="1" destOrd="0" parTransId="{93A29F58-2A95-4348-8A66-E592E9C5C944}" sibTransId="{CC7CAE55-0F3F-4FCE-96B0-001B9E37C7EA}"/>
    <dgm:cxn modelId="{45677271-3FE5-4953-AF68-657B69A49AA5}" type="presOf" srcId="{E6A268D7-9BC1-4DAD-A5D8-C76C45F596D2}" destId="{B9EED275-5345-45EC-8F96-28977722F695}" srcOrd="0" destOrd="0" presId="urn:microsoft.com/office/officeart/2005/8/layout/bProcess3"/>
    <dgm:cxn modelId="{E5E8477D-C925-49DE-BED8-323600FB725F}" srcId="{8D79ABB7-3AC3-4FAE-A4BE-F4E5CCBA6675}" destId="{476E9CEA-1FCB-46B4-80FD-0C33DE311088}" srcOrd="2" destOrd="0" parTransId="{608FA1F0-073D-4985-ADD9-218FA3C214C7}" sibTransId="{20267592-23FE-4E68-8851-322C4940B469}"/>
    <dgm:cxn modelId="{CF784A7E-712E-4A88-8C7A-97C6345C4730}" type="presOf" srcId="{3D4C0036-58B5-45BF-9489-A6F15F3E74D5}" destId="{21296AAD-F7AC-4D15-B5C5-F1345EAFC45A}" srcOrd="1" destOrd="0" presId="urn:microsoft.com/office/officeart/2005/8/layout/bProcess3"/>
    <dgm:cxn modelId="{0F9C6484-A402-44A1-82D1-38497F7DC69A}" type="presOf" srcId="{88361DC4-02CB-4258-9CD8-8B1546DD63AB}" destId="{F111F5A9-351B-4483-9560-CA8689647AC5}" srcOrd="0" destOrd="0" presId="urn:microsoft.com/office/officeart/2005/8/layout/bProcess3"/>
    <dgm:cxn modelId="{89D3C188-EC18-4FCC-8C3A-242BD87AFB3D}" type="presOf" srcId="{348E310C-D60C-4A62-9A28-F70D1FAFDD1F}" destId="{8B32AA8A-9D67-44AC-9A8A-8775A304C7DE}" srcOrd="0" destOrd="0" presId="urn:microsoft.com/office/officeart/2005/8/layout/bProcess3"/>
    <dgm:cxn modelId="{BE606C8C-F8C4-4430-B1F5-EA4A4742E4CC}" type="presOf" srcId="{6E069345-1173-45AD-8CFF-671B60DB85EA}" destId="{18F47E93-B0C1-4265-AC67-AD9E0B370A40}" srcOrd="0" destOrd="0" presId="urn:microsoft.com/office/officeart/2005/8/layout/bProcess3"/>
    <dgm:cxn modelId="{19D8659D-A5E8-456A-BF92-FCA64848C2B1}" type="presOf" srcId="{BEF21739-29F0-4091-8026-A2F1F8E2C2F1}" destId="{913738F0-ED40-4A3F-8F9D-AB6962E8472C}" srcOrd="0" destOrd="0" presId="urn:microsoft.com/office/officeart/2005/8/layout/bProcess3"/>
    <dgm:cxn modelId="{B86BF59E-ED23-47AD-99DF-F32098B646C6}" srcId="{8D79ABB7-3AC3-4FAE-A4BE-F4E5CCBA6675}" destId="{E6AEA927-5FC2-43D2-8FBC-EC1009914CE9}" srcOrd="7" destOrd="0" parTransId="{8D15692F-53CE-42E8-B2E3-A8AB4697FF07}" sibTransId="{7183089E-DC30-4EA4-BD24-196D7E4D9692}"/>
    <dgm:cxn modelId="{48729AA0-9CD3-4C47-959E-0E9FA5162B8B}" type="presOf" srcId="{843739E0-8DCB-4579-AD11-003BE4AC4AD2}" destId="{208097F6-9B72-4E4F-AE5A-D7F5CC428466}" srcOrd="0" destOrd="0" presId="urn:microsoft.com/office/officeart/2005/8/layout/bProcess3"/>
    <dgm:cxn modelId="{19A4C7A8-2CE2-4C44-ACD3-FED8CFF6F48D}" srcId="{8D79ABB7-3AC3-4FAE-A4BE-F4E5CCBA6675}" destId="{84171889-8B75-45D7-8979-6AECE3319D96}" srcOrd="0" destOrd="0" parTransId="{1D783E7D-33D6-4E3F-BAC8-EB79EB059DD4}" sibTransId="{6A01CD20-48C9-4311-B9F0-A54E7B6EB900}"/>
    <dgm:cxn modelId="{46C847A9-C924-479A-AE39-594B5A02E443}" type="presOf" srcId="{792F42AF-4641-4FED-B6FB-DEFE98F1FE11}" destId="{8A0FF5A4-D733-4C54-A6B1-1B3A55BE7E1D}" srcOrd="0" destOrd="0" presId="urn:microsoft.com/office/officeart/2005/8/layout/bProcess3"/>
    <dgm:cxn modelId="{7E349EAE-D2FF-4FDB-A4BB-D44397CA9624}" type="presOf" srcId="{7183089E-DC30-4EA4-BD24-196D7E4D9692}" destId="{B966CCB8-A7CE-44A0-A2B9-3DD55A408F5B}" srcOrd="0" destOrd="0" presId="urn:microsoft.com/office/officeart/2005/8/layout/bProcess3"/>
    <dgm:cxn modelId="{279840B0-537E-492E-AB93-FB6A3E85E9E0}" type="presOf" srcId="{7183089E-DC30-4EA4-BD24-196D7E4D9692}" destId="{0EB5A69A-11BF-43B2-B0F8-F2E1460E0F2D}" srcOrd="1" destOrd="0" presId="urn:microsoft.com/office/officeart/2005/8/layout/bProcess3"/>
    <dgm:cxn modelId="{85E5E6B7-31D2-4786-96FB-29A9DD573167}" srcId="{8D79ABB7-3AC3-4FAE-A4BE-F4E5CCBA6675}" destId="{E6A268D7-9BC1-4DAD-A5D8-C76C45F596D2}" srcOrd="4" destOrd="0" parTransId="{0F89137A-C0FA-4130-B783-88EB4FCC567D}" sibTransId="{3D4C0036-58B5-45BF-9489-A6F15F3E74D5}"/>
    <dgm:cxn modelId="{F8C973BA-E291-459B-BB7D-9B987584B92A}" type="presOf" srcId="{8D79ABB7-3AC3-4FAE-A4BE-F4E5CCBA6675}" destId="{5CED0505-AB31-4B76-837F-E5D3DB9066DB}" srcOrd="0" destOrd="0" presId="urn:microsoft.com/office/officeart/2005/8/layout/bProcess3"/>
    <dgm:cxn modelId="{6EF1CDCA-10E4-4584-918D-3C673DFABB53}" type="presOf" srcId="{88361DC4-02CB-4258-9CD8-8B1546DD63AB}" destId="{9BB6C565-53DA-47D2-A50D-932B68FCB17B}" srcOrd="1" destOrd="0" presId="urn:microsoft.com/office/officeart/2005/8/layout/bProcess3"/>
    <dgm:cxn modelId="{329EB0CC-1816-4269-A7B6-3ED41CFCEC91}" type="presOf" srcId="{761BA46D-4B2D-4972-B971-1CB5D0B6F63B}" destId="{DEF2F024-EE26-44CA-B4CB-C5C29EB15F62}" srcOrd="1" destOrd="0" presId="urn:microsoft.com/office/officeart/2005/8/layout/bProcess3"/>
    <dgm:cxn modelId="{E5F1C6DE-D78A-4782-81F4-53F950441E44}" type="presOf" srcId="{BEF21739-29F0-4091-8026-A2F1F8E2C2F1}" destId="{95909DB7-70FB-469A-A65B-F7670520912B}" srcOrd="1" destOrd="0" presId="urn:microsoft.com/office/officeart/2005/8/layout/bProcess3"/>
    <dgm:cxn modelId="{365BA3F1-3A67-4500-9C58-997D04C88723}" type="presOf" srcId="{6A01CD20-48C9-4311-B9F0-A54E7B6EB900}" destId="{CB9DABFD-78AA-4671-81ED-389DE62691A5}" srcOrd="0" destOrd="0" presId="urn:microsoft.com/office/officeart/2005/8/layout/bProcess3"/>
    <dgm:cxn modelId="{6AC1FDFB-AF26-4830-84F0-019AE19D1C64}" type="presOf" srcId="{CC7CAE55-0F3F-4FCE-96B0-001B9E37C7EA}" destId="{CEE46BE8-402C-4F79-AAAA-40E645DA1701}" srcOrd="0" destOrd="0" presId="urn:microsoft.com/office/officeart/2005/8/layout/bProcess3"/>
    <dgm:cxn modelId="{09082564-3625-4C82-8D80-42C636BBA1E1}" type="presParOf" srcId="{5CED0505-AB31-4B76-837F-E5D3DB9066DB}" destId="{F4F30662-931B-40D9-97E6-24347FA20FD1}" srcOrd="0" destOrd="0" presId="urn:microsoft.com/office/officeart/2005/8/layout/bProcess3"/>
    <dgm:cxn modelId="{21932538-CD97-45D8-B723-ACCFA420735F}" type="presParOf" srcId="{5CED0505-AB31-4B76-837F-E5D3DB9066DB}" destId="{CB9DABFD-78AA-4671-81ED-389DE62691A5}" srcOrd="1" destOrd="0" presId="urn:microsoft.com/office/officeart/2005/8/layout/bProcess3"/>
    <dgm:cxn modelId="{4DF0240D-663F-4803-9C9E-127DE043C824}" type="presParOf" srcId="{CB9DABFD-78AA-4671-81ED-389DE62691A5}" destId="{F808C39D-AC73-45C6-828A-B4B92FD73348}" srcOrd="0" destOrd="0" presId="urn:microsoft.com/office/officeart/2005/8/layout/bProcess3"/>
    <dgm:cxn modelId="{DC4FAD62-7345-4DBD-8473-C60E745F9F84}" type="presParOf" srcId="{5CED0505-AB31-4B76-837F-E5D3DB9066DB}" destId="{8B32AA8A-9D67-44AC-9A8A-8775A304C7DE}" srcOrd="2" destOrd="0" presId="urn:microsoft.com/office/officeart/2005/8/layout/bProcess3"/>
    <dgm:cxn modelId="{09A9D64D-87B1-4E7B-866F-98C0671C1929}" type="presParOf" srcId="{5CED0505-AB31-4B76-837F-E5D3DB9066DB}" destId="{CEE46BE8-402C-4F79-AAAA-40E645DA1701}" srcOrd="3" destOrd="0" presId="urn:microsoft.com/office/officeart/2005/8/layout/bProcess3"/>
    <dgm:cxn modelId="{84921BD6-E0E7-4BE8-AA7A-363A5ECF56C5}" type="presParOf" srcId="{CEE46BE8-402C-4F79-AAAA-40E645DA1701}" destId="{86F8989E-FDEC-416B-A405-B734D2A7C757}" srcOrd="0" destOrd="0" presId="urn:microsoft.com/office/officeart/2005/8/layout/bProcess3"/>
    <dgm:cxn modelId="{20419B7F-EFE8-4B62-A033-0B5D38AFA8A9}" type="presParOf" srcId="{5CED0505-AB31-4B76-837F-E5D3DB9066DB}" destId="{92EF8388-3B5E-48D7-8AFB-E435D4BAD9D1}" srcOrd="4" destOrd="0" presId="urn:microsoft.com/office/officeart/2005/8/layout/bProcess3"/>
    <dgm:cxn modelId="{7A443EC9-2156-4733-B465-88E9748B2EE9}" type="presParOf" srcId="{5CED0505-AB31-4B76-837F-E5D3DB9066DB}" destId="{92F1BB49-130F-49E1-B05D-10B6887CC55B}" srcOrd="5" destOrd="0" presId="urn:microsoft.com/office/officeart/2005/8/layout/bProcess3"/>
    <dgm:cxn modelId="{854F9889-175F-4262-BD46-27248DEBE128}" type="presParOf" srcId="{92F1BB49-130F-49E1-B05D-10B6887CC55B}" destId="{FD066ABB-CA2B-419C-9E36-9C29840345B6}" srcOrd="0" destOrd="0" presId="urn:microsoft.com/office/officeart/2005/8/layout/bProcess3"/>
    <dgm:cxn modelId="{B7BEADB3-6A63-400F-9DCC-85756CA4BA54}" type="presParOf" srcId="{5CED0505-AB31-4B76-837F-E5D3DB9066DB}" destId="{18F47E93-B0C1-4265-AC67-AD9E0B370A40}" srcOrd="6" destOrd="0" presId="urn:microsoft.com/office/officeart/2005/8/layout/bProcess3"/>
    <dgm:cxn modelId="{786E0C1F-39CD-4768-B9A4-30734E3D3E22}" type="presParOf" srcId="{5CED0505-AB31-4B76-837F-E5D3DB9066DB}" destId="{F0C854B6-04EB-491F-9316-3242E8F7CA6F}" srcOrd="7" destOrd="0" presId="urn:microsoft.com/office/officeart/2005/8/layout/bProcess3"/>
    <dgm:cxn modelId="{A321C794-0CEE-4D28-AF5A-F769A5BA11A7}" type="presParOf" srcId="{F0C854B6-04EB-491F-9316-3242E8F7CA6F}" destId="{DEF2F024-EE26-44CA-B4CB-C5C29EB15F62}" srcOrd="0" destOrd="0" presId="urn:microsoft.com/office/officeart/2005/8/layout/bProcess3"/>
    <dgm:cxn modelId="{85F7E8BD-2AC7-4CD4-9FB2-0D842258FF70}" type="presParOf" srcId="{5CED0505-AB31-4B76-837F-E5D3DB9066DB}" destId="{B9EED275-5345-45EC-8F96-28977722F695}" srcOrd="8" destOrd="0" presId="urn:microsoft.com/office/officeart/2005/8/layout/bProcess3"/>
    <dgm:cxn modelId="{639918D8-157C-4CAA-9B6A-0E17D0E76A8E}" type="presParOf" srcId="{5CED0505-AB31-4B76-837F-E5D3DB9066DB}" destId="{4D3FF3A1-7137-4100-B07C-55F3407B9DEC}" srcOrd="9" destOrd="0" presId="urn:microsoft.com/office/officeart/2005/8/layout/bProcess3"/>
    <dgm:cxn modelId="{638339E9-56AF-4C93-B8D5-1402ABC42C56}" type="presParOf" srcId="{4D3FF3A1-7137-4100-B07C-55F3407B9DEC}" destId="{21296AAD-F7AC-4D15-B5C5-F1345EAFC45A}" srcOrd="0" destOrd="0" presId="urn:microsoft.com/office/officeart/2005/8/layout/bProcess3"/>
    <dgm:cxn modelId="{251F25EB-FF2F-47AF-907C-A96366136D29}" type="presParOf" srcId="{5CED0505-AB31-4B76-837F-E5D3DB9066DB}" destId="{8A0FF5A4-D733-4C54-A6B1-1B3A55BE7E1D}" srcOrd="10" destOrd="0" presId="urn:microsoft.com/office/officeart/2005/8/layout/bProcess3"/>
    <dgm:cxn modelId="{6DB2A8DA-CA05-4CCA-8E8B-AB261D687DF5}" type="presParOf" srcId="{5CED0505-AB31-4B76-837F-E5D3DB9066DB}" destId="{F111F5A9-351B-4483-9560-CA8689647AC5}" srcOrd="11" destOrd="0" presId="urn:microsoft.com/office/officeart/2005/8/layout/bProcess3"/>
    <dgm:cxn modelId="{C2D0498C-920F-4AEC-831F-D5A89DA3F711}" type="presParOf" srcId="{F111F5A9-351B-4483-9560-CA8689647AC5}" destId="{9BB6C565-53DA-47D2-A50D-932B68FCB17B}" srcOrd="0" destOrd="0" presId="urn:microsoft.com/office/officeart/2005/8/layout/bProcess3"/>
    <dgm:cxn modelId="{DC761098-B354-4E11-BD5F-E5FE90013225}" type="presParOf" srcId="{5CED0505-AB31-4B76-837F-E5D3DB9066DB}" destId="{1204E8A6-A533-4A60-90C9-E526BA4BCDA6}" srcOrd="12" destOrd="0" presId="urn:microsoft.com/office/officeart/2005/8/layout/bProcess3"/>
    <dgm:cxn modelId="{47E5EA61-C8AE-4EBF-BFBA-B607961F6228}" type="presParOf" srcId="{5CED0505-AB31-4B76-837F-E5D3DB9066DB}" destId="{913738F0-ED40-4A3F-8F9D-AB6962E8472C}" srcOrd="13" destOrd="0" presId="urn:microsoft.com/office/officeart/2005/8/layout/bProcess3"/>
    <dgm:cxn modelId="{A2F4F112-0D86-4301-A062-D5DBFF5B6E57}" type="presParOf" srcId="{913738F0-ED40-4A3F-8F9D-AB6962E8472C}" destId="{95909DB7-70FB-469A-A65B-F7670520912B}" srcOrd="0" destOrd="0" presId="urn:microsoft.com/office/officeart/2005/8/layout/bProcess3"/>
    <dgm:cxn modelId="{4AA495FD-28D1-4AE5-BE4D-1E1B742FAA1A}" type="presParOf" srcId="{5CED0505-AB31-4B76-837F-E5D3DB9066DB}" destId="{5BF71069-9DC3-4DC5-8191-AEF0BD386B69}" srcOrd="14" destOrd="0" presId="urn:microsoft.com/office/officeart/2005/8/layout/bProcess3"/>
    <dgm:cxn modelId="{58D9AA82-4C6E-486C-84EC-1D153B6318D2}" type="presParOf" srcId="{5CED0505-AB31-4B76-837F-E5D3DB9066DB}" destId="{B966CCB8-A7CE-44A0-A2B9-3DD55A408F5B}" srcOrd="15" destOrd="0" presId="urn:microsoft.com/office/officeart/2005/8/layout/bProcess3"/>
    <dgm:cxn modelId="{EA0B1C7D-8387-47E9-A130-23E48C6A74E9}" type="presParOf" srcId="{B966CCB8-A7CE-44A0-A2B9-3DD55A408F5B}" destId="{0EB5A69A-11BF-43B2-B0F8-F2E1460E0F2D}" srcOrd="0" destOrd="0" presId="urn:microsoft.com/office/officeart/2005/8/layout/bProcess3"/>
    <dgm:cxn modelId="{0C1BA038-060F-4199-872C-6223C0B503BD}" type="presParOf" srcId="{5CED0505-AB31-4B76-837F-E5D3DB9066DB}" destId="{208097F6-9B72-4E4F-AE5A-D7F5CC428466}" srcOrd="1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D79ABB7-3AC3-4FAE-A4BE-F4E5CCBA6675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171889-8B75-45D7-8979-6AECE3319D96}">
      <dgm:prSet phldrT="[Text]"/>
      <dgm:spPr/>
      <dgm:t>
        <a:bodyPr/>
        <a:lstStyle/>
        <a:p>
          <a:r>
            <a:rPr lang="en-US"/>
            <a:t>soup: </a:t>
          </a:r>
          <a:r>
            <a:rPr lang="en-US" b="0"/>
            <a:t>Falcon 9 launch records from Wikipedia</a:t>
          </a:r>
          <a:endParaRPr lang="en-US"/>
        </a:p>
      </dgm:t>
    </dgm:pt>
    <dgm:pt modelId="{1D783E7D-33D6-4E3F-BAC8-EB79EB059DD4}" type="parTrans" cxnId="{19A4C7A8-2CE2-4C44-ACD3-FED8CFF6F48D}">
      <dgm:prSet/>
      <dgm:spPr/>
      <dgm:t>
        <a:bodyPr/>
        <a:lstStyle/>
        <a:p>
          <a:endParaRPr lang="en-US"/>
        </a:p>
      </dgm:t>
    </dgm:pt>
    <dgm:pt modelId="{6A01CD20-48C9-4311-B9F0-A54E7B6EB900}" type="sibTrans" cxnId="{19A4C7A8-2CE2-4C44-ACD3-FED8CFF6F48D}">
      <dgm:prSet/>
      <dgm:spPr/>
      <dgm:t>
        <a:bodyPr/>
        <a:lstStyle/>
        <a:p>
          <a:endParaRPr lang="en-US"/>
        </a:p>
      </dgm:t>
    </dgm:pt>
    <dgm:pt modelId="{348E310C-D60C-4A62-9A28-F70D1FAFDD1F}">
      <dgm:prSet phldrT="[Text]"/>
      <dgm:spPr/>
      <dgm:t>
        <a:bodyPr/>
        <a:lstStyle/>
        <a:p>
          <a:r>
            <a:rPr lang="en-US"/>
            <a:t>Extract all column/variable names from the HTML table header</a:t>
          </a:r>
        </a:p>
      </dgm:t>
    </dgm:pt>
    <dgm:pt modelId="{93A29F58-2A95-4348-8A66-E592E9C5C944}" type="parTrans" cxnId="{4916166A-4854-47DC-9CFB-C853E8023E3C}">
      <dgm:prSet/>
      <dgm:spPr/>
      <dgm:t>
        <a:bodyPr/>
        <a:lstStyle/>
        <a:p>
          <a:endParaRPr lang="en-US"/>
        </a:p>
      </dgm:t>
    </dgm:pt>
    <dgm:pt modelId="{CC7CAE55-0F3F-4FCE-96B0-001B9E37C7EA}" type="sibTrans" cxnId="{4916166A-4854-47DC-9CFB-C853E8023E3C}">
      <dgm:prSet/>
      <dgm:spPr/>
      <dgm:t>
        <a:bodyPr/>
        <a:lstStyle/>
        <a:p>
          <a:endParaRPr lang="en-US"/>
        </a:p>
      </dgm:t>
    </dgm:pt>
    <dgm:pt modelId="{476E9CEA-1FCB-46B4-80FD-0C33DE311088}">
      <dgm:prSet phldrT="[Text]"/>
      <dgm:spPr/>
      <dgm:t>
        <a:bodyPr/>
        <a:lstStyle/>
        <a:p>
          <a:r>
            <a:rPr lang="en-US" b="1"/>
            <a:t>Create a data frame by parsing the launch HTML tables</a:t>
          </a:r>
          <a:endParaRPr lang="en-US"/>
        </a:p>
      </dgm:t>
    </dgm:pt>
    <dgm:pt modelId="{608FA1F0-073D-4985-ADD9-218FA3C214C7}" type="parTrans" cxnId="{E5E8477D-C925-49DE-BED8-323600FB725F}">
      <dgm:prSet/>
      <dgm:spPr/>
      <dgm:t>
        <a:bodyPr/>
        <a:lstStyle/>
        <a:p>
          <a:endParaRPr lang="en-US"/>
        </a:p>
      </dgm:t>
    </dgm:pt>
    <dgm:pt modelId="{20267592-23FE-4E68-8851-322C4940B469}" type="sibTrans" cxnId="{E5E8477D-C925-49DE-BED8-323600FB725F}">
      <dgm:prSet/>
      <dgm:spPr/>
      <dgm:t>
        <a:bodyPr/>
        <a:lstStyle/>
        <a:p>
          <a:endParaRPr lang="en-US"/>
        </a:p>
      </dgm:t>
    </dgm:pt>
    <dgm:pt modelId="{5CED0505-AB31-4B76-837F-E5D3DB9066DB}" type="pres">
      <dgm:prSet presAssocID="{8D79ABB7-3AC3-4FAE-A4BE-F4E5CCBA6675}" presName="Name0" presStyleCnt="0">
        <dgm:presLayoutVars>
          <dgm:dir/>
          <dgm:resizeHandles val="exact"/>
        </dgm:presLayoutVars>
      </dgm:prSet>
      <dgm:spPr/>
    </dgm:pt>
    <dgm:pt modelId="{F4F30662-931B-40D9-97E6-24347FA20FD1}" type="pres">
      <dgm:prSet presAssocID="{84171889-8B75-45D7-8979-6AECE3319D96}" presName="node" presStyleLbl="node1" presStyleIdx="0" presStyleCnt="3">
        <dgm:presLayoutVars>
          <dgm:bulletEnabled val="1"/>
        </dgm:presLayoutVars>
      </dgm:prSet>
      <dgm:spPr/>
    </dgm:pt>
    <dgm:pt modelId="{CB9DABFD-78AA-4671-81ED-389DE62691A5}" type="pres">
      <dgm:prSet presAssocID="{6A01CD20-48C9-4311-B9F0-A54E7B6EB900}" presName="sibTrans" presStyleLbl="sibTrans1D1" presStyleIdx="0" presStyleCnt="2"/>
      <dgm:spPr/>
    </dgm:pt>
    <dgm:pt modelId="{F808C39D-AC73-45C6-828A-B4B92FD73348}" type="pres">
      <dgm:prSet presAssocID="{6A01CD20-48C9-4311-B9F0-A54E7B6EB900}" presName="connectorText" presStyleLbl="sibTrans1D1" presStyleIdx="0" presStyleCnt="2"/>
      <dgm:spPr/>
    </dgm:pt>
    <dgm:pt modelId="{8B32AA8A-9D67-44AC-9A8A-8775A304C7DE}" type="pres">
      <dgm:prSet presAssocID="{348E310C-D60C-4A62-9A28-F70D1FAFDD1F}" presName="node" presStyleLbl="node1" presStyleIdx="1" presStyleCnt="3">
        <dgm:presLayoutVars>
          <dgm:bulletEnabled val="1"/>
        </dgm:presLayoutVars>
      </dgm:prSet>
      <dgm:spPr/>
    </dgm:pt>
    <dgm:pt modelId="{CEE46BE8-402C-4F79-AAAA-40E645DA1701}" type="pres">
      <dgm:prSet presAssocID="{CC7CAE55-0F3F-4FCE-96B0-001B9E37C7EA}" presName="sibTrans" presStyleLbl="sibTrans1D1" presStyleIdx="1" presStyleCnt="2"/>
      <dgm:spPr/>
    </dgm:pt>
    <dgm:pt modelId="{86F8989E-FDEC-416B-A405-B734D2A7C757}" type="pres">
      <dgm:prSet presAssocID="{CC7CAE55-0F3F-4FCE-96B0-001B9E37C7EA}" presName="connectorText" presStyleLbl="sibTrans1D1" presStyleIdx="1" presStyleCnt="2"/>
      <dgm:spPr/>
    </dgm:pt>
    <dgm:pt modelId="{92EF8388-3B5E-48D7-8AFB-E435D4BAD9D1}" type="pres">
      <dgm:prSet presAssocID="{476E9CEA-1FCB-46B4-80FD-0C33DE311088}" presName="node" presStyleLbl="node1" presStyleIdx="2" presStyleCnt="3">
        <dgm:presLayoutVars>
          <dgm:bulletEnabled val="1"/>
        </dgm:presLayoutVars>
      </dgm:prSet>
      <dgm:spPr/>
    </dgm:pt>
  </dgm:ptLst>
  <dgm:cxnLst>
    <dgm:cxn modelId="{52827A01-E872-43A8-BF93-7908E9805601}" type="presOf" srcId="{84171889-8B75-45D7-8979-6AECE3319D96}" destId="{F4F30662-931B-40D9-97E6-24347FA20FD1}" srcOrd="0" destOrd="0" presId="urn:microsoft.com/office/officeart/2005/8/layout/bProcess3"/>
    <dgm:cxn modelId="{B741A419-76C7-4292-A9D2-6E795C6899EF}" type="presOf" srcId="{6A01CD20-48C9-4311-B9F0-A54E7B6EB900}" destId="{F808C39D-AC73-45C6-828A-B4B92FD73348}" srcOrd="1" destOrd="0" presId="urn:microsoft.com/office/officeart/2005/8/layout/bProcess3"/>
    <dgm:cxn modelId="{08BC651D-8F15-4E0E-BFAD-B8AA6F2A44CF}" type="presOf" srcId="{CC7CAE55-0F3F-4FCE-96B0-001B9E37C7EA}" destId="{86F8989E-FDEC-416B-A405-B734D2A7C757}" srcOrd="1" destOrd="0" presId="urn:microsoft.com/office/officeart/2005/8/layout/bProcess3"/>
    <dgm:cxn modelId="{507D2040-9380-47A8-A2E4-23BF7DAB6DBD}" type="presOf" srcId="{476E9CEA-1FCB-46B4-80FD-0C33DE311088}" destId="{92EF8388-3B5E-48D7-8AFB-E435D4BAD9D1}" srcOrd="0" destOrd="0" presId="urn:microsoft.com/office/officeart/2005/8/layout/bProcess3"/>
    <dgm:cxn modelId="{4916166A-4854-47DC-9CFB-C853E8023E3C}" srcId="{8D79ABB7-3AC3-4FAE-A4BE-F4E5CCBA6675}" destId="{348E310C-D60C-4A62-9A28-F70D1FAFDD1F}" srcOrd="1" destOrd="0" parTransId="{93A29F58-2A95-4348-8A66-E592E9C5C944}" sibTransId="{CC7CAE55-0F3F-4FCE-96B0-001B9E37C7EA}"/>
    <dgm:cxn modelId="{E5E8477D-C925-49DE-BED8-323600FB725F}" srcId="{8D79ABB7-3AC3-4FAE-A4BE-F4E5CCBA6675}" destId="{476E9CEA-1FCB-46B4-80FD-0C33DE311088}" srcOrd="2" destOrd="0" parTransId="{608FA1F0-073D-4985-ADD9-218FA3C214C7}" sibTransId="{20267592-23FE-4E68-8851-322C4940B469}"/>
    <dgm:cxn modelId="{89D3C188-EC18-4FCC-8C3A-242BD87AFB3D}" type="presOf" srcId="{348E310C-D60C-4A62-9A28-F70D1FAFDD1F}" destId="{8B32AA8A-9D67-44AC-9A8A-8775A304C7DE}" srcOrd="0" destOrd="0" presId="urn:microsoft.com/office/officeart/2005/8/layout/bProcess3"/>
    <dgm:cxn modelId="{19A4C7A8-2CE2-4C44-ACD3-FED8CFF6F48D}" srcId="{8D79ABB7-3AC3-4FAE-A4BE-F4E5CCBA6675}" destId="{84171889-8B75-45D7-8979-6AECE3319D96}" srcOrd="0" destOrd="0" parTransId="{1D783E7D-33D6-4E3F-BAC8-EB79EB059DD4}" sibTransId="{6A01CD20-48C9-4311-B9F0-A54E7B6EB900}"/>
    <dgm:cxn modelId="{F8C973BA-E291-459B-BB7D-9B987584B92A}" type="presOf" srcId="{8D79ABB7-3AC3-4FAE-A4BE-F4E5CCBA6675}" destId="{5CED0505-AB31-4B76-837F-E5D3DB9066DB}" srcOrd="0" destOrd="0" presId="urn:microsoft.com/office/officeart/2005/8/layout/bProcess3"/>
    <dgm:cxn modelId="{365BA3F1-3A67-4500-9C58-997D04C88723}" type="presOf" srcId="{6A01CD20-48C9-4311-B9F0-A54E7B6EB900}" destId="{CB9DABFD-78AA-4671-81ED-389DE62691A5}" srcOrd="0" destOrd="0" presId="urn:microsoft.com/office/officeart/2005/8/layout/bProcess3"/>
    <dgm:cxn modelId="{6AC1FDFB-AF26-4830-84F0-019AE19D1C64}" type="presOf" srcId="{CC7CAE55-0F3F-4FCE-96B0-001B9E37C7EA}" destId="{CEE46BE8-402C-4F79-AAAA-40E645DA1701}" srcOrd="0" destOrd="0" presId="urn:microsoft.com/office/officeart/2005/8/layout/bProcess3"/>
    <dgm:cxn modelId="{09082564-3625-4C82-8D80-42C636BBA1E1}" type="presParOf" srcId="{5CED0505-AB31-4B76-837F-E5D3DB9066DB}" destId="{F4F30662-931B-40D9-97E6-24347FA20FD1}" srcOrd="0" destOrd="0" presId="urn:microsoft.com/office/officeart/2005/8/layout/bProcess3"/>
    <dgm:cxn modelId="{21932538-CD97-45D8-B723-ACCFA420735F}" type="presParOf" srcId="{5CED0505-AB31-4B76-837F-E5D3DB9066DB}" destId="{CB9DABFD-78AA-4671-81ED-389DE62691A5}" srcOrd="1" destOrd="0" presId="urn:microsoft.com/office/officeart/2005/8/layout/bProcess3"/>
    <dgm:cxn modelId="{4DF0240D-663F-4803-9C9E-127DE043C824}" type="presParOf" srcId="{CB9DABFD-78AA-4671-81ED-389DE62691A5}" destId="{F808C39D-AC73-45C6-828A-B4B92FD73348}" srcOrd="0" destOrd="0" presId="urn:microsoft.com/office/officeart/2005/8/layout/bProcess3"/>
    <dgm:cxn modelId="{DC4FAD62-7345-4DBD-8473-C60E745F9F84}" type="presParOf" srcId="{5CED0505-AB31-4B76-837F-E5D3DB9066DB}" destId="{8B32AA8A-9D67-44AC-9A8A-8775A304C7DE}" srcOrd="2" destOrd="0" presId="urn:microsoft.com/office/officeart/2005/8/layout/bProcess3"/>
    <dgm:cxn modelId="{09A9D64D-87B1-4E7B-866F-98C0671C1929}" type="presParOf" srcId="{5CED0505-AB31-4B76-837F-E5D3DB9066DB}" destId="{CEE46BE8-402C-4F79-AAAA-40E645DA1701}" srcOrd="3" destOrd="0" presId="urn:microsoft.com/office/officeart/2005/8/layout/bProcess3"/>
    <dgm:cxn modelId="{84921BD6-E0E7-4BE8-AA7A-363A5ECF56C5}" type="presParOf" srcId="{CEE46BE8-402C-4F79-AAAA-40E645DA1701}" destId="{86F8989E-FDEC-416B-A405-B734D2A7C757}" srcOrd="0" destOrd="0" presId="urn:microsoft.com/office/officeart/2005/8/layout/bProcess3"/>
    <dgm:cxn modelId="{20419B7F-EFE8-4B62-A033-0B5D38AFA8A9}" type="presParOf" srcId="{5CED0505-AB31-4B76-837F-E5D3DB9066DB}" destId="{92EF8388-3B5E-48D7-8AFB-E435D4BAD9D1}" srcOrd="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79ABB7-3AC3-4FAE-A4BE-F4E5CCBA6675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171889-8B75-45D7-8979-6AECE3319D96}">
      <dgm:prSet phldrT="[Text]"/>
      <dgm:spPr/>
      <dgm:t>
        <a:bodyPr/>
        <a:lstStyle/>
        <a:p>
          <a:r>
            <a:rPr lang="en-US"/>
            <a:t>df: </a:t>
          </a:r>
          <a:r>
            <a:rPr lang="en-US" b="0"/>
            <a:t>Space X dataset</a:t>
          </a:r>
          <a:endParaRPr lang="en-US"/>
        </a:p>
      </dgm:t>
    </dgm:pt>
    <dgm:pt modelId="{1D783E7D-33D6-4E3F-BAC8-EB79EB059DD4}" type="parTrans" cxnId="{19A4C7A8-2CE2-4C44-ACD3-FED8CFF6F48D}">
      <dgm:prSet/>
      <dgm:spPr/>
      <dgm:t>
        <a:bodyPr/>
        <a:lstStyle/>
        <a:p>
          <a:endParaRPr lang="en-US"/>
        </a:p>
      </dgm:t>
    </dgm:pt>
    <dgm:pt modelId="{6A01CD20-48C9-4311-B9F0-A54E7B6EB900}" type="sibTrans" cxnId="{19A4C7A8-2CE2-4C44-ACD3-FED8CFF6F48D}">
      <dgm:prSet/>
      <dgm:spPr/>
      <dgm:t>
        <a:bodyPr/>
        <a:lstStyle/>
        <a:p>
          <a:endParaRPr lang="en-US"/>
        </a:p>
      </dgm:t>
    </dgm:pt>
    <dgm:pt modelId="{348E310C-D60C-4A62-9A28-F70D1FAFDD1F}">
      <dgm:prSet phldrT="[Text]"/>
      <dgm:spPr/>
      <dgm:t>
        <a:bodyPr/>
        <a:lstStyle/>
        <a:p>
          <a:r>
            <a:rPr lang="en-US" b="1"/>
            <a:t>Calculate the number of launches on each site</a:t>
          </a:r>
          <a:endParaRPr lang="en-US"/>
        </a:p>
      </dgm:t>
    </dgm:pt>
    <dgm:pt modelId="{93A29F58-2A95-4348-8A66-E592E9C5C944}" type="parTrans" cxnId="{4916166A-4854-47DC-9CFB-C853E8023E3C}">
      <dgm:prSet/>
      <dgm:spPr/>
      <dgm:t>
        <a:bodyPr/>
        <a:lstStyle/>
        <a:p>
          <a:endParaRPr lang="en-US"/>
        </a:p>
      </dgm:t>
    </dgm:pt>
    <dgm:pt modelId="{CC7CAE55-0F3F-4FCE-96B0-001B9E37C7EA}" type="sibTrans" cxnId="{4916166A-4854-47DC-9CFB-C853E8023E3C}">
      <dgm:prSet/>
      <dgm:spPr/>
      <dgm:t>
        <a:bodyPr/>
        <a:lstStyle/>
        <a:p>
          <a:endParaRPr lang="en-US"/>
        </a:p>
      </dgm:t>
    </dgm:pt>
    <dgm:pt modelId="{476E9CEA-1FCB-46B4-80FD-0C33DE311088}">
      <dgm:prSet phldrT="[Text]"/>
      <dgm:spPr/>
      <dgm:t>
        <a:bodyPr/>
        <a:lstStyle/>
        <a:p>
          <a:r>
            <a:rPr lang="en-US" b="1"/>
            <a:t>Calculate the number and occurrence of each orbit</a:t>
          </a:r>
          <a:endParaRPr lang="en-US"/>
        </a:p>
      </dgm:t>
    </dgm:pt>
    <dgm:pt modelId="{608FA1F0-073D-4985-ADD9-218FA3C214C7}" type="parTrans" cxnId="{E5E8477D-C925-49DE-BED8-323600FB725F}">
      <dgm:prSet/>
      <dgm:spPr/>
      <dgm:t>
        <a:bodyPr/>
        <a:lstStyle/>
        <a:p>
          <a:endParaRPr lang="en-US"/>
        </a:p>
      </dgm:t>
    </dgm:pt>
    <dgm:pt modelId="{20267592-23FE-4E68-8851-322C4940B469}" type="sibTrans" cxnId="{E5E8477D-C925-49DE-BED8-323600FB725F}">
      <dgm:prSet/>
      <dgm:spPr/>
      <dgm:t>
        <a:bodyPr/>
        <a:lstStyle/>
        <a:p>
          <a:endParaRPr lang="en-US"/>
        </a:p>
      </dgm:t>
    </dgm:pt>
    <dgm:pt modelId="{21CE2179-DE98-4F3E-95AC-02AD904F3297}">
      <dgm:prSet phldrT="[Text]"/>
      <dgm:spPr/>
      <dgm:t>
        <a:bodyPr/>
        <a:lstStyle/>
        <a:p>
          <a:r>
            <a:rPr lang="en-US" b="1"/>
            <a:t>Calculate the number and occurence of mission outcome of the orbits</a:t>
          </a:r>
          <a:endParaRPr lang="en-US"/>
        </a:p>
      </dgm:t>
    </dgm:pt>
    <dgm:pt modelId="{472CC4B3-AE46-4ADE-9831-99542C395CAA}" type="parTrans" cxnId="{18FADBFE-5DA0-40AF-AA97-78E743BCB81E}">
      <dgm:prSet/>
      <dgm:spPr/>
      <dgm:t>
        <a:bodyPr/>
        <a:lstStyle/>
        <a:p>
          <a:endParaRPr lang="en-US"/>
        </a:p>
      </dgm:t>
    </dgm:pt>
    <dgm:pt modelId="{C974AC85-86F5-475E-AE23-E0FA2191D423}" type="sibTrans" cxnId="{18FADBFE-5DA0-40AF-AA97-78E743BCB81E}">
      <dgm:prSet/>
      <dgm:spPr/>
      <dgm:t>
        <a:bodyPr/>
        <a:lstStyle/>
        <a:p>
          <a:endParaRPr lang="en-US"/>
        </a:p>
      </dgm:t>
    </dgm:pt>
    <dgm:pt modelId="{DABCC6E4-044F-492D-B46C-B6B41C56AF77}">
      <dgm:prSet phldrT="[Text]"/>
      <dgm:spPr/>
      <dgm:t>
        <a:bodyPr/>
        <a:lstStyle/>
        <a:p>
          <a:r>
            <a:rPr lang="en-US" b="1"/>
            <a:t>Create a landing outcome label from Outcome column</a:t>
          </a:r>
          <a:endParaRPr lang="en-US"/>
        </a:p>
      </dgm:t>
    </dgm:pt>
    <dgm:pt modelId="{A5B9825B-F3E1-47CC-8A39-EAD41B24BD62}" type="parTrans" cxnId="{4D0D1A47-0611-4D78-8E08-D5DFB186E586}">
      <dgm:prSet/>
      <dgm:spPr/>
      <dgm:t>
        <a:bodyPr/>
        <a:lstStyle/>
        <a:p>
          <a:endParaRPr lang="en-US"/>
        </a:p>
      </dgm:t>
    </dgm:pt>
    <dgm:pt modelId="{3740B8E6-C68F-49ED-B0B5-94E10C81AB6A}" type="sibTrans" cxnId="{4D0D1A47-0611-4D78-8E08-D5DFB186E586}">
      <dgm:prSet/>
      <dgm:spPr/>
      <dgm:t>
        <a:bodyPr/>
        <a:lstStyle/>
        <a:p>
          <a:endParaRPr lang="en-US"/>
        </a:p>
      </dgm:t>
    </dgm:pt>
    <dgm:pt modelId="{5CED0505-AB31-4B76-837F-E5D3DB9066DB}" type="pres">
      <dgm:prSet presAssocID="{8D79ABB7-3AC3-4FAE-A4BE-F4E5CCBA6675}" presName="Name0" presStyleCnt="0">
        <dgm:presLayoutVars>
          <dgm:dir/>
          <dgm:resizeHandles val="exact"/>
        </dgm:presLayoutVars>
      </dgm:prSet>
      <dgm:spPr/>
    </dgm:pt>
    <dgm:pt modelId="{F4F30662-931B-40D9-97E6-24347FA20FD1}" type="pres">
      <dgm:prSet presAssocID="{84171889-8B75-45D7-8979-6AECE3319D96}" presName="node" presStyleLbl="node1" presStyleIdx="0" presStyleCnt="5">
        <dgm:presLayoutVars>
          <dgm:bulletEnabled val="1"/>
        </dgm:presLayoutVars>
      </dgm:prSet>
      <dgm:spPr/>
    </dgm:pt>
    <dgm:pt modelId="{CB9DABFD-78AA-4671-81ED-389DE62691A5}" type="pres">
      <dgm:prSet presAssocID="{6A01CD20-48C9-4311-B9F0-A54E7B6EB900}" presName="sibTrans" presStyleLbl="sibTrans1D1" presStyleIdx="0" presStyleCnt="4"/>
      <dgm:spPr/>
    </dgm:pt>
    <dgm:pt modelId="{F808C39D-AC73-45C6-828A-B4B92FD73348}" type="pres">
      <dgm:prSet presAssocID="{6A01CD20-48C9-4311-B9F0-A54E7B6EB900}" presName="connectorText" presStyleLbl="sibTrans1D1" presStyleIdx="0" presStyleCnt="4"/>
      <dgm:spPr/>
    </dgm:pt>
    <dgm:pt modelId="{8B32AA8A-9D67-44AC-9A8A-8775A304C7DE}" type="pres">
      <dgm:prSet presAssocID="{348E310C-D60C-4A62-9A28-F70D1FAFDD1F}" presName="node" presStyleLbl="node1" presStyleIdx="1" presStyleCnt="5">
        <dgm:presLayoutVars>
          <dgm:bulletEnabled val="1"/>
        </dgm:presLayoutVars>
      </dgm:prSet>
      <dgm:spPr/>
    </dgm:pt>
    <dgm:pt modelId="{CEE46BE8-402C-4F79-AAAA-40E645DA1701}" type="pres">
      <dgm:prSet presAssocID="{CC7CAE55-0F3F-4FCE-96B0-001B9E37C7EA}" presName="sibTrans" presStyleLbl="sibTrans1D1" presStyleIdx="1" presStyleCnt="4"/>
      <dgm:spPr/>
    </dgm:pt>
    <dgm:pt modelId="{86F8989E-FDEC-416B-A405-B734D2A7C757}" type="pres">
      <dgm:prSet presAssocID="{CC7CAE55-0F3F-4FCE-96B0-001B9E37C7EA}" presName="connectorText" presStyleLbl="sibTrans1D1" presStyleIdx="1" presStyleCnt="4"/>
      <dgm:spPr/>
    </dgm:pt>
    <dgm:pt modelId="{92EF8388-3B5E-48D7-8AFB-E435D4BAD9D1}" type="pres">
      <dgm:prSet presAssocID="{476E9CEA-1FCB-46B4-80FD-0C33DE311088}" presName="node" presStyleLbl="node1" presStyleIdx="2" presStyleCnt="5">
        <dgm:presLayoutVars>
          <dgm:bulletEnabled val="1"/>
        </dgm:presLayoutVars>
      </dgm:prSet>
      <dgm:spPr/>
    </dgm:pt>
    <dgm:pt modelId="{35FF0368-C694-475E-A8D1-E1491AFD3C37}" type="pres">
      <dgm:prSet presAssocID="{20267592-23FE-4E68-8851-322C4940B469}" presName="sibTrans" presStyleLbl="sibTrans1D1" presStyleIdx="2" presStyleCnt="4"/>
      <dgm:spPr/>
    </dgm:pt>
    <dgm:pt modelId="{BCC6BC34-6D6A-4064-8D32-19DF158F1DD0}" type="pres">
      <dgm:prSet presAssocID="{20267592-23FE-4E68-8851-322C4940B469}" presName="connectorText" presStyleLbl="sibTrans1D1" presStyleIdx="2" presStyleCnt="4"/>
      <dgm:spPr/>
    </dgm:pt>
    <dgm:pt modelId="{BBEE035A-F283-4BAE-8AE5-DD251736E5A8}" type="pres">
      <dgm:prSet presAssocID="{21CE2179-DE98-4F3E-95AC-02AD904F3297}" presName="node" presStyleLbl="node1" presStyleIdx="3" presStyleCnt="5">
        <dgm:presLayoutVars>
          <dgm:bulletEnabled val="1"/>
        </dgm:presLayoutVars>
      </dgm:prSet>
      <dgm:spPr/>
    </dgm:pt>
    <dgm:pt modelId="{135AFAF6-8F36-4662-BEAF-8438A74E8690}" type="pres">
      <dgm:prSet presAssocID="{C974AC85-86F5-475E-AE23-E0FA2191D423}" presName="sibTrans" presStyleLbl="sibTrans1D1" presStyleIdx="3" presStyleCnt="4"/>
      <dgm:spPr/>
    </dgm:pt>
    <dgm:pt modelId="{C1FA5B02-02DD-4B8E-A975-6FF53809CAF7}" type="pres">
      <dgm:prSet presAssocID="{C974AC85-86F5-475E-AE23-E0FA2191D423}" presName="connectorText" presStyleLbl="sibTrans1D1" presStyleIdx="3" presStyleCnt="4"/>
      <dgm:spPr/>
    </dgm:pt>
    <dgm:pt modelId="{5E5B4693-10FE-4152-BB05-6DA301B8971D}" type="pres">
      <dgm:prSet presAssocID="{DABCC6E4-044F-492D-B46C-B6B41C56AF77}" presName="node" presStyleLbl="node1" presStyleIdx="4" presStyleCnt="5">
        <dgm:presLayoutVars>
          <dgm:bulletEnabled val="1"/>
        </dgm:presLayoutVars>
      </dgm:prSet>
      <dgm:spPr/>
    </dgm:pt>
  </dgm:ptLst>
  <dgm:cxnLst>
    <dgm:cxn modelId="{52827A01-E872-43A8-BF93-7908E9805601}" type="presOf" srcId="{84171889-8B75-45D7-8979-6AECE3319D96}" destId="{F4F30662-931B-40D9-97E6-24347FA20FD1}" srcOrd="0" destOrd="0" presId="urn:microsoft.com/office/officeart/2005/8/layout/bProcess3"/>
    <dgm:cxn modelId="{9AC08E12-8778-404A-8D5A-6DFD172D277A}" type="presOf" srcId="{C974AC85-86F5-475E-AE23-E0FA2191D423}" destId="{C1FA5B02-02DD-4B8E-A975-6FF53809CAF7}" srcOrd="1" destOrd="0" presId="urn:microsoft.com/office/officeart/2005/8/layout/bProcess3"/>
    <dgm:cxn modelId="{B741A419-76C7-4292-A9D2-6E795C6899EF}" type="presOf" srcId="{6A01CD20-48C9-4311-B9F0-A54E7B6EB900}" destId="{F808C39D-AC73-45C6-828A-B4B92FD73348}" srcOrd="1" destOrd="0" presId="urn:microsoft.com/office/officeart/2005/8/layout/bProcess3"/>
    <dgm:cxn modelId="{08BC651D-8F15-4E0E-BFAD-B8AA6F2A44CF}" type="presOf" srcId="{CC7CAE55-0F3F-4FCE-96B0-001B9E37C7EA}" destId="{86F8989E-FDEC-416B-A405-B734D2A7C757}" srcOrd="1" destOrd="0" presId="urn:microsoft.com/office/officeart/2005/8/layout/bProcess3"/>
    <dgm:cxn modelId="{D002111F-2604-43F3-9FEB-0D67ECACAF37}" type="presOf" srcId="{C974AC85-86F5-475E-AE23-E0FA2191D423}" destId="{135AFAF6-8F36-4662-BEAF-8438A74E8690}" srcOrd="0" destOrd="0" presId="urn:microsoft.com/office/officeart/2005/8/layout/bProcess3"/>
    <dgm:cxn modelId="{A48F8938-2D0B-4BDF-BA1C-3F54492F79C5}" type="presOf" srcId="{21CE2179-DE98-4F3E-95AC-02AD904F3297}" destId="{BBEE035A-F283-4BAE-8AE5-DD251736E5A8}" srcOrd="0" destOrd="0" presId="urn:microsoft.com/office/officeart/2005/8/layout/bProcess3"/>
    <dgm:cxn modelId="{507D2040-9380-47A8-A2E4-23BF7DAB6DBD}" type="presOf" srcId="{476E9CEA-1FCB-46B4-80FD-0C33DE311088}" destId="{92EF8388-3B5E-48D7-8AFB-E435D4BAD9D1}" srcOrd="0" destOrd="0" presId="urn:microsoft.com/office/officeart/2005/8/layout/bProcess3"/>
    <dgm:cxn modelId="{4D0D1A47-0611-4D78-8E08-D5DFB186E586}" srcId="{8D79ABB7-3AC3-4FAE-A4BE-F4E5CCBA6675}" destId="{DABCC6E4-044F-492D-B46C-B6B41C56AF77}" srcOrd="4" destOrd="0" parTransId="{A5B9825B-F3E1-47CC-8A39-EAD41B24BD62}" sibTransId="{3740B8E6-C68F-49ED-B0B5-94E10C81AB6A}"/>
    <dgm:cxn modelId="{4916166A-4854-47DC-9CFB-C853E8023E3C}" srcId="{8D79ABB7-3AC3-4FAE-A4BE-F4E5CCBA6675}" destId="{348E310C-D60C-4A62-9A28-F70D1FAFDD1F}" srcOrd="1" destOrd="0" parTransId="{93A29F58-2A95-4348-8A66-E592E9C5C944}" sibTransId="{CC7CAE55-0F3F-4FCE-96B0-001B9E37C7EA}"/>
    <dgm:cxn modelId="{E5E8477D-C925-49DE-BED8-323600FB725F}" srcId="{8D79ABB7-3AC3-4FAE-A4BE-F4E5CCBA6675}" destId="{476E9CEA-1FCB-46B4-80FD-0C33DE311088}" srcOrd="2" destOrd="0" parTransId="{608FA1F0-073D-4985-ADD9-218FA3C214C7}" sibTransId="{20267592-23FE-4E68-8851-322C4940B469}"/>
    <dgm:cxn modelId="{89D3C188-EC18-4FCC-8C3A-242BD87AFB3D}" type="presOf" srcId="{348E310C-D60C-4A62-9A28-F70D1FAFDD1F}" destId="{8B32AA8A-9D67-44AC-9A8A-8775A304C7DE}" srcOrd="0" destOrd="0" presId="urn:microsoft.com/office/officeart/2005/8/layout/bProcess3"/>
    <dgm:cxn modelId="{19A4C7A8-2CE2-4C44-ACD3-FED8CFF6F48D}" srcId="{8D79ABB7-3AC3-4FAE-A4BE-F4E5CCBA6675}" destId="{84171889-8B75-45D7-8979-6AECE3319D96}" srcOrd="0" destOrd="0" parTransId="{1D783E7D-33D6-4E3F-BAC8-EB79EB059DD4}" sibTransId="{6A01CD20-48C9-4311-B9F0-A54E7B6EB900}"/>
    <dgm:cxn modelId="{BC7E57B3-7456-4677-8957-80A5A50AC557}" type="presOf" srcId="{20267592-23FE-4E68-8851-322C4940B469}" destId="{35FF0368-C694-475E-A8D1-E1491AFD3C37}" srcOrd="0" destOrd="0" presId="urn:microsoft.com/office/officeart/2005/8/layout/bProcess3"/>
    <dgm:cxn modelId="{F8C973BA-E291-459B-BB7D-9B987584B92A}" type="presOf" srcId="{8D79ABB7-3AC3-4FAE-A4BE-F4E5CCBA6675}" destId="{5CED0505-AB31-4B76-837F-E5D3DB9066DB}" srcOrd="0" destOrd="0" presId="urn:microsoft.com/office/officeart/2005/8/layout/bProcess3"/>
    <dgm:cxn modelId="{0D429DBF-0A99-411B-9FC7-9D1FC9A62357}" type="presOf" srcId="{DABCC6E4-044F-492D-B46C-B6B41C56AF77}" destId="{5E5B4693-10FE-4152-BB05-6DA301B8971D}" srcOrd="0" destOrd="0" presId="urn:microsoft.com/office/officeart/2005/8/layout/bProcess3"/>
    <dgm:cxn modelId="{8C4FA9C3-2C55-4967-BAEB-1E3D00E44C10}" type="presOf" srcId="{20267592-23FE-4E68-8851-322C4940B469}" destId="{BCC6BC34-6D6A-4064-8D32-19DF158F1DD0}" srcOrd="1" destOrd="0" presId="urn:microsoft.com/office/officeart/2005/8/layout/bProcess3"/>
    <dgm:cxn modelId="{365BA3F1-3A67-4500-9C58-997D04C88723}" type="presOf" srcId="{6A01CD20-48C9-4311-B9F0-A54E7B6EB900}" destId="{CB9DABFD-78AA-4671-81ED-389DE62691A5}" srcOrd="0" destOrd="0" presId="urn:microsoft.com/office/officeart/2005/8/layout/bProcess3"/>
    <dgm:cxn modelId="{6AC1FDFB-AF26-4830-84F0-019AE19D1C64}" type="presOf" srcId="{CC7CAE55-0F3F-4FCE-96B0-001B9E37C7EA}" destId="{CEE46BE8-402C-4F79-AAAA-40E645DA1701}" srcOrd="0" destOrd="0" presId="urn:microsoft.com/office/officeart/2005/8/layout/bProcess3"/>
    <dgm:cxn modelId="{18FADBFE-5DA0-40AF-AA97-78E743BCB81E}" srcId="{8D79ABB7-3AC3-4FAE-A4BE-F4E5CCBA6675}" destId="{21CE2179-DE98-4F3E-95AC-02AD904F3297}" srcOrd="3" destOrd="0" parTransId="{472CC4B3-AE46-4ADE-9831-99542C395CAA}" sibTransId="{C974AC85-86F5-475E-AE23-E0FA2191D423}"/>
    <dgm:cxn modelId="{09082564-3625-4C82-8D80-42C636BBA1E1}" type="presParOf" srcId="{5CED0505-AB31-4B76-837F-E5D3DB9066DB}" destId="{F4F30662-931B-40D9-97E6-24347FA20FD1}" srcOrd="0" destOrd="0" presId="urn:microsoft.com/office/officeart/2005/8/layout/bProcess3"/>
    <dgm:cxn modelId="{21932538-CD97-45D8-B723-ACCFA420735F}" type="presParOf" srcId="{5CED0505-AB31-4B76-837F-E5D3DB9066DB}" destId="{CB9DABFD-78AA-4671-81ED-389DE62691A5}" srcOrd="1" destOrd="0" presId="urn:microsoft.com/office/officeart/2005/8/layout/bProcess3"/>
    <dgm:cxn modelId="{4DF0240D-663F-4803-9C9E-127DE043C824}" type="presParOf" srcId="{CB9DABFD-78AA-4671-81ED-389DE62691A5}" destId="{F808C39D-AC73-45C6-828A-B4B92FD73348}" srcOrd="0" destOrd="0" presId="urn:microsoft.com/office/officeart/2005/8/layout/bProcess3"/>
    <dgm:cxn modelId="{DC4FAD62-7345-4DBD-8473-C60E745F9F84}" type="presParOf" srcId="{5CED0505-AB31-4B76-837F-E5D3DB9066DB}" destId="{8B32AA8A-9D67-44AC-9A8A-8775A304C7DE}" srcOrd="2" destOrd="0" presId="urn:microsoft.com/office/officeart/2005/8/layout/bProcess3"/>
    <dgm:cxn modelId="{09A9D64D-87B1-4E7B-866F-98C0671C1929}" type="presParOf" srcId="{5CED0505-AB31-4B76-837F-E5D3DB9066DB}" destId="{CEE46BE8-402C-4F79-AAAA-40E645DA1701}" srcOrd="3" destOrd="0" presId="urn:microsoft.com/office/officeart/2005/8/layout/bProcess3"/>
    <dgm:cxn modelId="{84921BD6-E0E7-4BE8-AA7A-363A5ECF56C5}" type="presParOf" srcId="{CEE46BE8-402C-4F79-AAAA-40E645DA1701}" destId="{86F8989E-FDEC-416B-A405-B734D2A7C757}" srcOrd="0" destOrd="0" presId="urn:microsoft.com/office/officeart/2005/8/layout/bProcess3"/>
    <dgm:cxn modelId="{20419B7F-EFE8-4B62-A033-0B5D38AFA8A9}" type="presParOf" srcId="{5CED0505-AB31-4B76-837F-E5D3DB9066DB}" destId="{92EF8388-3B5E-48D7-8AFB-E435D4BAD9D1}" srcOrd="4" destOrd="0" presId="urn:microsoft.com/office/officeart/2005/8/layout/bProcess3"/>
    <dgm:cxn modelId="{96B044DE-4D91-42AE-B267-6FA35499D0A9}" type="presParOf" srcId="{5CED0505-AB31-4B76-837F-E5D3DB9066DB}" destId="{35FF0368-C694-475E-A8D1-E1491AFD3C37}" srcOrd="5" destOrd="0" presId="urn:microsoft.com/office/officeart/2005/8/layout/bProcess3"/>
    <dgm:cxn modelId="{D2000DEC-ED0B-4181-80DB-DED2FA1575CF}" type="presParOf" srcId="{35FF0368-C694-475E-A8D1-E1491AFD3C37}" destId="{BCC6BC34-6D6A-4064-8D32-19DF158F1DD0}" srcOrd="0" destOrd="0" presId="urn:microsoft.com/office/officeart/2005/8/layout/bProcess3"/>
    <dgm:cxn modelId="{C5C1113E-9600-4FCF-B648-0552EF2573B5}" type="presParOf" srcId="{5CED0505-AB31-4B76-837F-E5D3DB9066DB}" destId="{BBEE035A-F283-4BAE-8AE5-DD251736E5A8}" srcOrd="6" destOrd="0" presId="urn:microsoft.com/office/officeart/2005/8/layout/bProcess3"/>
    <dgm:cxn modelId="{9425609D-E5D0-436A-A423-63BC8872DE00}" type="presParOf" srcId="{5CED0505-AB31-4B76-837F-E5D3DB9066DB}" destId="{135AFAF6-8F36-4662-BEAF-8438A74E8690}" srcOrd="7" destOrd="0" presId="urn:microsoft.com/office/officeart/2005/8/layout/bProcess3"/>
    <dgm:cxn modelId="{2CB0AC6E-E39E-451A-9289-53CAD1C48E63}" type="presParOf" srcId="{135AFAF6-8F36-4662-BEAF-8438A74E8690}" destId="{C1FA5B02-02DD-4B8E-A975-6FF53809CAF7}" srcOrd="0" destOrd="0" presId="urn:microsoft.com/office/officeart/2005/8/layout/bProcess3"/>
    <dgm:cxn modelId="{79D80337-D2EA-47A1-B7C8-76C3A4377919}" type="presParOf" srcId="{5CED0505-AB31-4B76-837F-E5D3DB9066DB}" destId="{5E5B4693-10FE-4152-BB05-6DA301B8971D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79ABB7-3AC3-4FAE-A4BE-F4E5CCBA6675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171889-8B75-45D7-8979-6AECE3319D96}">
      <dgm:prSet phldrT="[Text]"/>
      <dgm:spPr/>
      <dgm:t>
        <a:bodyPr/>
        <a:lstStyle/>
        <a:p>
          <a:r>
            <a:rPr lang="en-US"/>
            <a:t>data: </a:t>
          </a:r>
          <a:r>
            <a:rPr lang="en-US" b="0"/>
            <a:t>Space X dataset</a:t>
          </a:r>
          <a:endParaRPr lang="en-US"/>
        </a:p>
      </dgm:t>
    </dgm:pt>
    <dgm:pt modelId="{1D783E7D-33D6-4E3F-BAC8-EB79EB059DD4}" type="parTrans" cxnId="{19A4C7A8-2CE2-4C44-ACD3-FED8CFF6F48D}">
      <dgm:prSet/>
      <dgm:spPr/>
      <dgm:t>
        <a:bodyPr/>
        <a:lstStyle/>
        <a:p>
          <a:endParaRPr lang="en-US"/>
        </a:p>
      </dgm:t>
    </dgm:pt>
    <dgm:pt modelId="{6A01CD20-48C9-4311-B9F0-A54E7B6EB900}" type="sibTrans" cxnId="{19A4C7A8-2CE2-4C44-ACD3-FED8CFF6F48D}">
      <dgm:prSet/>
      <dgm:spPr/>
      <dgm:t>
        <a:bodyPr/>
        <a:lstStyle/>
        <a:p>
          <a:endParaRPr lang="en-US"/>
        </a:p>
      </dgm:t>
    </dgm:pt>
    <dgm:pt modelId="{348E310C-D60C-4A62-9A28-F70D1FAFDD1F}">
      <dgm:prSet phldrT="[Text]"/>
      <dgm:spPr/>
      <dgm:t>
        <a:bodyPr/>
        <a:lstStyle/>
        <a:p>
          <a:r>
            <a:rPr lang="en-US" b="1"/>
            <a:t>X= Input Features </a:t>
          </a:r>
          <a:br>
            <a:rPr lang="en-US" b="1"/>
          </a:br>
          <a:r>
            <a:rPr lang="en-US" b="1"/>
            <a:t>Y = Output Features</a:t>
          </a:r>
          <a:endParaRPr lang="en-US"/>
        </a:p>
      </dgm:t>
    </dgm:pt>
    <dgm:pt modelId="{93A29F58-2A95-4348-8A66-E592E9C5C944}" type="parTrans" cxnId="{4916166A-4854-47DC-9CFB-C853E8023E3C}">
      <dgm:prSet/>
      <dgm:spPr/>
      <dgm:t>
        <a:bodyPr/>
        <a:lstStyle/>
        <a:p>
          <a:endParaRPr lang="en-US"/>
        </a:p>
      </dgm:t>
    </dgm:pt>
    <dgm:pt modelId="{CC7CAE55-0F3F-4FCE-96B0-001B9E37C7EA}" type="sibTrans" cxnId="{4916166A-4854-47DC-9CFB-C853E8023E3C}">
      <dgm:prSet/>
      <dgm:spPr/>
      <dgm:t>
        <a:bodyPr/>
        <a:lstStyle/>
        <a:p>
          <a:endParaRPr lang="en-US"/>
        </a:p>
      </dgm:t>
    </dgm:pt>
    <dgm:pt modelId="{476E9CEA-1FCB-46B4-80FD-0C33DE311088}">
      <dgm:prSet phldrT="[Text]"/>
      <dgm:spPr/>
      <dgm:t>
        <a:bodyPr/>
        <a:lstStyle/>
        <a:p>
          <a:r>
            <a:rPr lang="en-US" b="1"/>
            <a:t>Standardized and Transform X</a:t>
          </a:r>
          <a:endParaRPr lang="en-US"/>
        </a:p>
      </dgm:t>
    </dgm:pt>
    <dgm:pt modelId="{608FA1F0-073D-4985-ADD9-218FA3C214C7}" type="parTrans" cxnId="{E5E8477D-C925-49DE-BED8-323600FB725F}">
      <dgm:prSet/>
      <dgm:spPr/>
      <dgm:t>
        <a:bodyPr/>
        <a:lstStyle/>
        <a:p>
          <a:endParaRPr lang="en-US"/>
        </a:p>
      </dgm:t>
    </dgm:pt>
    <dgm:pt modelId="{20267592-23FE-4E68-8851-322C4940B469}" type="sibTrans" cxnId="{E5E8477D-C925-49DE-BED8-323600FB725F}">
      <dgm:prSet/>
      <dgm:spPr/>
      <dgm:t>
        <a:bodyPr/>
        <a:lstStyle/>
        <a:p>
          <a:endParaRPr lang="en-US"/>
        </a:p>
      </dgm:t>
    </dgm:pt>
    <dgm:pt modelId="{21CE2179-DE98-4F3E-95AC-02AD904F3297}">
      <dgm:prSet phldrT="[Text]"/>
      <dgm:spPr/>
      <dgm:t>
        <a:bodyPr/>
        <a:lstStyle/>
        <a:p>
          <a:r>
            <a:rPr lang="en-US" b="1"/>
            <a:t>Generate X_train, X_test, Y_train, Y_test</a:t>
          </a:r>
          <a:endParaRPr lang="en-US"/>
        </a:p>
      </dgm:t>
    </dgm:pt>
    <dgm:pt modelId="{472CC4B3-AE46-4ADE-9831-99542C395CAA}" type="parTrans" cxnId="{18FADBFE-5DA0-40AF-AA97-78E743BCB81E}">
      <dgm:prSet/>
      <dgm:spPr/>
      <dgm:t>
        <a:bodyPr/>
        <a:lstStyle/>
        <a:p>
          <a:endParaRPr lang="en-US"/>
        </a:p>
      </dgm:t>
    </dgm:pt>
    <dgm:pt modelId="{C974AC85-86F5-475E-AE23-E0FA2191D423}" type="sibTrans" cxnId="{18FADBFE-5DA0-40AF-AA97-78E743BCB81E}">
      <dgm:prSet/>
      <dgm:spPr/>
      <dgm:t>
        <a:bodyPr/>
        <a:lstStyle/>
        <a:p>
          <a:endParaRPr lang="en-US"/>
        </a:p>
      </dgm:t>
    </dgm:pt>
    <dgm:pt modelId="{DABCC6E4-044F-492D-B46C-B6B41C56AF77}">
      <dgm:prSet phldrT="[Text]"/>
      <dgm:spPr/>
      <dgm:t>
        <a:bodyPr/>
        <a:lstStyle/>
        <a:p>
          <a:r>
            <a:rPr lang="en-US" b="1"/>
            <a:t>Create </a:t>
          </a:r>
          <a:r>
            <a:rPr lang="en-US" b="0"/>
            <a:t>GridSearchCV using Individual Machine Learning Models</a:t>
          </a:r>
          <a:endParaRPr lang="en-US"/>
        </a:p>
      </dgm:t>
    </dgm:pt>
    <dgm:pt modelId="{A5B9825B-F3E1-47CC-8A39-EAD41B24BD62}" type="parTrans" cxnId="{4D0D1A47-0611-4D78-8E08-D5DFB186E586}">
      <dgm:prSet/>
      <dgm:spPr/>
      <dgm:t>
        <a:bodyPr/>
        <a:lstStyle/>
        <a:p>
          <a:endParaRPr lang="en-US"/>
        </a:p>
      </dgm:t>
    </dgm:pt>
    <dgm:pt modelId="{3740B8E6-C68F-49ED-B0B5-94E10C81AB6A}" type="sibTrans" cxnId="{4D0D1A47-0611-4D78-8E08-D5DFB186E586}">
      <dgm:prSet/>
      <dgm:spPr/>
      <dgm:t>
        <a:bodyPr/>
        <a:lstStyle/>
        <a:p>
          <a:endParaRPr lang="en-US"/>
        </a:p>
      </dgm:t>
    </dgm:pt>
    <dgm:pt modelId="{BB816A32-0C0A-4D77-B1F7-3D276ED605E6}">
      <dgm:prSet phldrT="[Text]"/>
      <dgm:spPr/>
      <dgm:t>
        <a:bodyPr/>
        <a:lstStyle/>
        <a:p>
          <a:r>
            <a:rPr lang="en-US"/>
            <a:t>Fit using </a:t>
          </a:r>
          <a:r>
            <a:rPr lang="en-US" b="0"/>
            <a:t>X_train and Y_train</a:t>
          </a:r>
          <a:endParaRPr lang="en-US"/>
        </a:p>
      </dgm:t>
    </dgm:pt>
    <dgm:pt modelId="{FAAE6EA9-9A22-4137-A611-884A372F19F5}" type="parTrans" cxnId="{DB0F46F4-8E9D-4754-9FD6-3FACC43C512A}">
      <dgm:prSet/>
      <dgm:spPr/>
      <dgm:t>
        <a:bodyPr/>
        <a:lstStyle/>
        <a:p>
          <a:endParaRPr lang="en-US"/>
        </a:p>
      </dgm:t>
    </dgm:pt>
    <dgm:pt modelId="{1D5E875C-5C6F-4DFA-AC30-4BB71B37E74D}" type="sibTrans" cxnId="{DB0F46F4-8E9D-4754-9FD6-3FACC43C512A}">
      <dgm:prSet/>
      <dgm:spPr/>
      <dgm:t>
        <a:bodyPr/>
        <a:lstStyle/>
        <a:p>
          <a:endParaRPr lang="en-US"/>
        </a:p>
      </dgm:t>
    </dgm:pt>
    <dgm:pt modelId="{D6936C0B-844A-463A-BC38-CD5A05724BF9}">
      <dgm:prSet phldrT="[Text]"/>
      <dgm:spPr/>
      <dgm:t>
        <a:bodyPr/>
        <a:lstStyle/>
        <a:p>
          <a:r>
            <a:rPr lang="en-US"/>
            <a:t>Generate R2 Score and Accuracy for Individual Machine Learning Models</a:t>
          </a:r>
        </a:p>
      </dgm:t>
    </dgm:pt>
    <dgm:pt modelId="{C88B9327-16EF-4B8C-8E6A-540E8A863097}" type="parTrans" cxnId="{B0BCD527-1DCD-4920-A825-74551CDDFBB2}">
      <dgm:prSet/>
      <dgm:spPr/>
      <dgm:t>
        <a:bodyPr/>
        <a:lstStyle/>
        <a:p>
          <a:endParaRPr lang="en-US"/>
        </a:p>
      </dgm:t>
    </dgm:pt>
    <dgm:pt modelId="{C78B8693-5C3F-4411-81EE-7C7020C55DBE}" type="sibTrans" cxnId="{B0BCD527-1DCD-4920-A825-74551CDDFBB2}">
      <dgm:prSet/>
      <dgm:spPr/>
      <dgm:t>
        <a:bodyPr/>
        <a:lstStyle/>
        <a:p>
          <a:endParaRPr lang="en-US"/>
        </a:p>
      </dgm:t>
    </dgm:pt>
    <dgm:pt modelId="{CFD93434-B93F-4724-B31F-39F004112245}">
      <dgm:prSet phldrT="[Text]"/>
      <dgm:spPr/>
      <dgm:t>
        <a:bodyPr/>
        <a:lstStyle/>
        <a:p>
          <a:r>
            <a:rPr lang="en-US"/>
            <a:t>Select best performing classification model</a:t>
          </a:r>
        </a:p>
      </dgm:t>
    </dgm:pt>
    <dgm:pt modelId="{C9B90CB2-CD99-4B8B-A4DF-0E5378E7F270}" type="parTrans" cxnId="{70CC2E8A-F504-43F6-BAF7-45DF8D9C1D8F}">
      <dgm:prSet/>
      <dgm:spPr/>
      <dgm:t>
        <a:bodyPr/>
        <a:lstStyle/>
        <a:p>
          <a:endParaRPr lang="en-US"/>
        </a:p>
      </dgm:t>
    </dgm:pt>
    <dgm:pt modelId="{181DA125-972A-4B5E-A478-BDB44A1EA4B6}" type="sibTrans" cxnId="{70CC2E8A-F504-43F6-BAF7-45DF8D9C1D8F}">
      <dgm:prSet/>
      <dgm:spPr/>
      <dgm:t>
        <a:bodyPr/>
        <a:lstStyle/>
        <a:p>
          <a:endParaRPr lang="en-US"/>
        </a:p>
      </dgm:t>
    </dgm:pt>
    <dgm:pt modelId="{5CED0505-AB31-4B76-837F-E5D3DB9066DB}" type="pres">
      <dgm:prSet presAssocID="{8D79ABB7-3AC3-4FAE-A4BE-F4E5CCBA6675}" presName="Name0" presStyleCnt="0">
        <dgm:presLayoutVars>
          <dgm:dir/>
          <dgm:resizeHandles val="exact"/>
        </dgm:presLayoutVars>
      </dgm:prSet>
      <dgm:spPr/>
    </dgm:pt>
    <dgm:pt modelId="{F4F30662-931B-40D9-97E6-24347FA20FD1}" type="pres">
      <dgm:prSet presAssocID="{84171889-8B75-45D7-8979-6AECE3319D96}" presName="node" presStyleLbl="node1" presStyleIdx="0" presStyleCnt="8">
        <dgm:presLayoutVars>
          <dgm:bulletEnabled val="1"/>
        </dgm:presLayoutVars>
      </dgm:prSet>
      <dgm:spPr/>
    </dgm:pt>
    <dgm:pt modelId="{CB9DABFD-78AA-4671-81ED-389DE62691A5}" type="pres">
      <dgm:prSet presAssocID="{6A01CD20-48C9-4311-B9F0-A54E7B6EB900}" presName="sibTrans" presStyleLbl="sibTrans1D1" presStyleIdx="0" presStyleCnt="7"/>
      <dgm:spPr/>
    </dgm:pt>
    <dgm:pt modelId="{F808C39D-AC73-45C6-828A-B4B92FD73348}" type="pres">
      <dgm:prSet presAssocID="{6A01CD20-48C9-4311-B9F0-A54E7B6EB900}" presName="connectorText" presStyleLbl="sibTrans1D1" presStyleIdx="0" presStyleCnt="7"/>
      <dgm:spPr/>
    </dgm:pt>
    <dgm:pt modelId="{8B32AA8A-9D67-44AC-9A8A-8775A304C7DE}" type="pres">
      <dgm:prSet presAssocID="{348E310C-D60C-4A62-9A28-F70D1FAFDD1F}" presName="node" presStyleLbl="node1" presStyleIdx="1" presStyleCnt="8">
        <dgm:presLayoutVars>
          <dgm:bulletEnabled val="1"/>
        </dgm:presLayoutVars>
      </dgm:prSet>
      <dgm:spPr/>
    </dgm:pt>
    <dgm:pt modelId="{CEE46BE8-402C-4F79-AAAA-40E645DA1701}" type="pres">
      <dgm:prSet presAssocID="{CC7CAE55-0F3F-4FCE-96B0-001B9E37C7EA}" presName="sibTrans" presStyleLbl="sibTrans1D1" presStyleIdx="1" presStyleCnt="7"/>
      <dgm:spPr/>
    </dgm:pt>
    <dgm:pt modelId="{86F8989E-FDEC-416B-A405-B734D2A7C757}" type="pres">
      <dgm:prSet presAssocID="{CC7CAE55-0F3F-4FCE-96B0-001B9E37C7EA}" presName="connectorText" presStyleLbl="sibTrans1D1" presStyleIdx="1" presStyleCnt="7"/>
      <dgm:spPr/>
    </dgm:pt>
    <dgm:pt modelId="{92EF8388-3B5E-48D7-8AFB-E435D4BAD9D1}" type="pres">
      <dgm:prSet presAssocID="{476E9CEA-1FCB-46B4-80FD-0C33DE311088}" presName="node" presStyleLbl="node1" presStyleIdx="2" presStyleCnt="8">
        <dgm:presLayoutVars>
          <dgm:bulletEnabled val="1"/>
        </dgm:presLayoutVars>
      </dgm:prSet>
      <dgm:spPr/>
    </dgm:pt>
    <dgm:pt modelId="{35FF0368-C694-475E-A8D1-E1491AFD3C37}" type="pres">
      <dgm:prSet presAssocID="{20267592-23FE-4E68-8851-322C4940B469}" presName="sibTrans" presStyleLbl="sibTrans1D1" presStyleIdx="2" presStyleCnt="7"/>
      <dgm:spPr/>
    </dgm:pt>
    <dgm:pt modelId="{BCC6BC34-6D6A-4064-8D32-19DF158F1DD0}" type="pres">
      <dgm:prSet presAssocID="{20267592-23FE-4E68-8851-322C4940B469}" presName="connectorText" presStyleLbl="sibTrans1D1" presStyleIdx="2" presStyleCnt="7"/>
      <dgm:spPr/>
    </dgm:pt>
    <dgm:pt modelId="{BBEE035A-F283-4BAE-8AE5-DD251736E5A8}" type="pres">
      <dgm:prSet presAssocID="{21CE2179-DE98-4F3E-95AC-02AD904F3297}" presName="node" presStyleLbl="node1" presStyleIdx="3" presStyleCnt="8">
        <dgm:presLayoutVars>
          <dgm:bulletEnabled val="1"/>
        </dgm:presLayoutVars>
      </dgm:prSet>
      <dgm:spPr/>
    </dgm:pt>
    <dgm:pt modelId="{135AFAF6-8F36-4662-BEAF-8438A74E8690}" type="pres">
      <dgm:prSet presAssocID="{C974AC85-86F5-475E-AE23-E0FA2191D423}" presName="sibTrans" presStyleLbl="sibTrans1D1" presStyleIdx="3" presStyleCnt="7"/>
      <dgm:spPr/>
    </dgm:pt>
    <dgm:pt modelId="{C1FA5B02-02DD-4B8E-A975-6FF53809CAF7}" type="pres">
      <dgm:prSet presAssocID="{C974AC85-86F5-475E-AE23-E0FA2191D423}" presName="connectorText" presStyleLbl="sibTrans1D1" presStyleIdx="3" presStyleCnt="7"/>
      <dgm:spPr/>
    </dgm:pt>
    <dgm:pt modelId="{5E5B4693-10FE-4152-BB05-6DA301B8971D}" type="pres">
      <dgm:prSet presAssocID="{DABCC6E4-044F-492D-B46C-B6B41C56AF77}" presName="node" presStyleLbl="node1" presStyleIdx="4" presStyleCnt="8">
        <dgm:presLayoutVars>
          <dgm:bulletEnabled val="1"/>
        </dgm:presLayoutVars>
      </dgm:prSet>
      <dgm:spPr/>
    </dgm:pt>
    <dgm:pt modelId="{5B32E6DF-7197-411C-9443-7528B70E08F5}" type="pres">
      <dgm:prSet presAssocID="{3740B8E6-C68F-49ED-B0B5-94E10C81AB6A}" presName="sibTrans" presStyleLbl="sibTrans1D1" presStyleIdx="4" presStyleCnt="7"/>
      <dgm:spPr/>
    </dgm:pt>
    <dgm:pt modelId="{83323CDF-987E-4A5E-A1CB-23F40C1D0AFB}" type="pres">
      <dgm:prSet presAssocID="{3740B8E6-C68F-49ED-B0B5-94E10C81AB6A}" presName="connectorText" presStyleLbl="sibTrans1D1" presStyleIdx="4" presStyleCnt="7"/>
      <dgm:spPr/>
    </dgm:pt>
    <dgm:pt modelId="{8F1EFDED-65F3-479E-836F-6838632C5C52}" type="pres">
      <dgm:prSet presAssocID="{BB816A32-0C0A-4D77-B1F7-3D276ED605E6}" presName="node" presStyleLbl="node1" presStyleIdx="5" presStyleCnt="8">
        <dgm:presLayoutVars>
          <dgm:bulletEnabled val="1"/>
        </dgm:presLayoutVars>
      </dgm:prSet>
      <dgm:spPr/>
    </dgm:pt>
    <dgm:pt modelId="{9D788399-0988-4887-885B-D501F23E72DF}" type="pres">
      <dgm:prSet presAssocID="{1D5E875C-5C6F-4DFA-AC30-4BB71B37E74D}" presName="sibTrans" presStyleLbl="sibTrans1D1" presStyleIdx="5" presStyleCnt="7"/>
      <dgm:spPr/>
    </dgm:pt>
    <dgm:pt modelId="{AC0C6686-2FB6-4257-B32C-58BE9157A1EE}" type="pres">
      <dgm:prSet presAssocID="{1D5E875C-5C6F-4DFA-AC30-4BB71B37E74D}" presName="connectorText" presStyleLbl="sibTrans1D1" presStyleIdx="5" presStyleCnt="7"/>
      <dgm:spPr/>
    </dgm:pt>
    <dgm:pt modelId="{BD792FE9-36ED-4283-956C-302C0B734EA5}" type="pres">
      <dgm:prSet presAssocID="{D6936C0B-844A-463A-BC38-CD5A05724BF9}" presName="node" presStyleLbl="node1" presStyleIdx="6" presStyleCnt="8">
        <dgm:presLayoutVars>
          <dgm:bulletEnabled val="1"/>
        </dgm:presLayoutVars>
      </dgm:prSet>
      <dgm:spPr/>
    </dgm:pt>
    <dgm:pt modelId="{6442D261-E8E3-44FE-BF1F-F6BABA6E8772}" type="pres">
      <dgm:prSet presAssocID="{C78B8693-5C3F-4411-81EE-7C7020C55DBE}" presName="sibTrans" presStyleLbl="sibTrans1D1" presStyleIdx="6" presStyleCnt="7"/>
      <dgm:spPr/>
    </dgm:pt>
    <dgm:pt modelId="{9AE314DF-A59F-4B23-822D-C4877453FCFE}" type="pres">
      <dgm:prSet presAssocID="{C78B8693-5C3F-4411-81EE-7C7020C55DBE}" presName="connectorText" presStyleLbl="sibTrans1D1" presStyleIdx="6" presStyleCnt="7"/>
      <dgm:spPr/>
    </dgm:pt>
    <dgm:pt modelId="{5CCC80D8-10F1-42A2-9BC4-6E2CED685118}" type="pres">
      <dgm:prSet presAssocID="{CFD93434-B93F-4724-B31F-39F004112245}" presName="node" presStyleLbl="node1" presStyleIdx="7" presStyleCnt="8">
        <dgm:presLayoutVars>
          <dgm:bulletEnabled val="1"/>
        </dgm:presLayoutVars>
      </dgm:prSet>
      <dgm:spPr/>
    </dgm:pt>
  </dgm:ptLst>
  <dgm:cxnLst>
    <dgm:cxn modelId="{52827A01-E872-43A8-BF93-7908E9805601}" type="presOf" srcId="{84171889-8B75-45D7-8979-6AECE3319D96}" destId="{F4F30662-931B-40D9-97E6-24347FA20FD1}" srcOrd="0" destOrd="0" presId="urn:microsoft.com/office/officeart/2005/8/layout/bProcess3"/>
    <dgm:cxn modelId="{53E12507-F697-4BE4-8592-AC0924136E69}" type="presOf" srcId="{CFD93434-B93F-4724-B31F-39F004112245}" destId="{5CCC80D8-10F1-42A2-9BC4-6E2CED685118}" srcOrd="0" destOrd="0" presId="urn:microsoft.com/office/officeart/2005/8/layout/bProcess3"/>
    <dgm:cxn modelId="{9AC08E12-8778-404A-8D5A-6DFD172D277A}" type="presOf" srcId="{C974AC85-86F5-475E-AE23-E0FA2191D423}" destId="{C1FA5B02-02DD-4B8E-A975-6FF53809CAF7}" srcOrd="1" destOrd="0" presId="urn:microsoft.com/office/officeart/2005/8/layout/bProcess3"/>
    <dgm:cxn modelId="{AF8AF613-555D-4672-921B-3293ECA17DF4}" type="presOf" srcId="{1D5E875C-5C6F-4DFA-AC30-4BB71B37E74D}" destId="{AC0C6686-2FB6-4257-B32C-58BE9157A1EE}" srcOrd="1" destOrd="0" presId="urn:microsoft.com/office/officeart/2005/8/layout/bProcess3"/>
    <dgm:cxn modelId="{B741A419-76C7-4292-A9D2-6E795C6899EF}" type="presOf" srcId="{6A01CD20-48C9-4311-B9F0-A54E7B6EB900}" destId="{F808C39D-AC73-45C6-828A-B4B92FD73348}" srcOrd="1" destOrd="0" presId="urn:microsoft.com/office/officeart/2005/8/layout/bProcess3"/>
    <dgm:cxn modelId="{08BC651D-8F15-4E0E-BFAD-B8AA6F2A44CF}" type="presOf" srcId="{CC7CAE55-0F3F-4FCE-96B0-001B9E37C7EA}" destId="{86F8989E-FDEC-416B-A405-B734D2A7C757}" srcOrd="1" destOrd="0" presId="urn:microsoft.com/office/officeart/2005/8/layout/bProcess3"/>
    <dgm:cxn modelId="{D002111F-2604-43F3-9FEB-0D67ECACAF37}" type="presOf" srcId="{C974AC85-86F5-475E-AE23-E0FA2191D423}" destId="{135AFAF6-8F36-4662-BEAF-8438A74E8690}" srcOrd="0" destOrd="0" presId="urn:microsoft.com/office/officeart/2005/8/layout/bProcess3"/>
    <dgm:cxn modelId="{5CDE8321-FD54-4AC0-A286-5A16054CDD8D}" type="presOf" srcId="{BB816A32-0C0A-4D77-B1F7-3D276ED605E6}" destId="{8F1EFDED-65F3-479E-836F-6838632C5C52}" srcOrd="0" destOrd="0" presId="urn:microsoft.com/office/officeart/2005/8/layout/bProcess3"/>
    <dgm:cxn modelId="{B0BCD527-1DCD-4920-A825-74551CDDFBB2}" srcId="{8D79ABB7-3AC3-4FAE-A4BE-F4E5CCBA6675}" destId="{D6936C0B-844A-463A-BC38-CD5A05724BF9}" srcOrd="6" destOrd="0" parTransId="{C88B9327-16EF-4B8C-8E6A-540E8A863097}" sibTransId="{C78B8693-5C3F-4411-81EE-7C7020C55DBE}"/>
    <dgm:cxn modelId="{A48F8938-2D0B-4BDF-BA1C-3F54492F79C5}" type="presOf" srcId="{21CE2179-DE98-4F3E-95AC-02AD904F3297}" destId="{BBEE035A-F283-4BAE-8AE5-DD251736E5A8}" srcOrd="0" destOrd="0" presId="urn:microsoft.com/office/officeart/2005/8/layout/bProcess3"/>
    <dgm:cxn modelId="{507D2040-9380-47A8-A2E4-23BF7DAB6DBD}" type="presOf" srcId="{476E9CEA-1FCB-46B4-80FD-0C33DE311088}" destId="{92EF8388-3B5E-48D7-8AFB-E435D4BAD9D1}" srcOrd="0" destOrd="0" presId="urn:microsoft.com/office/officeart/2005/8/layout/bProcess3"/>
    <dgm:cxn modelId="{4D0D1A47-0611-4D78-8E08-D5DFB186E586}" srcId="{8D79ABB7-3AC3-4FAE-A4BE-F4E5CCBA6675}" destId="{DABCC6E4-044F-492D-B46C-B6B41C56AF77}" srcOrd="4" destOrd="0" parTransId="{A5B9825B-F3E1-47CC-8A39-EAD41B24BD62}" sibTransId="{3740B8E6-C68F-49ED-B0B5-94E10C81AB6A}"/>
    <dgm:cxn modelId="{F343124A-C690-4D68-B3F6-1C5267FAFB1B}" type="presOf" srcId="{C78B8693-5C3F-4411-81EE-7C7020C55DBE}" destId="{9AE314DF-A59F-4B23-822D-C4877453FCFE}" srcOrd="1" destOrd="0" presId="urn:microsoft.com/office/officeart/2005/8/layout/bProcess3"/>
    <dgm:cxn modelId="{4916166A-4854-47DC-9CFB-C853E8023E3C}" srcId="{8D79ABB7-3AC3-4FAE-A4BE-F4E5CCBA6675}" destId="{348E310C-D60C-4A62-9A28-F70D1FAFDD1F}" srcOrd="1" destOrd="0" parTransId="{93A29F58-2A95-4348-8A66-E592E9C5C944}" sibTransId="{CC7CAE55-0F3F-4FCE-96B0-001B9E37C7EA}"/>
    <dgm:cxn modelId="{2622096B-C28E-4442-855E-B0942A7FD47E}" type="presOf" srcId="{3740B8E6-C68F-49ED-B0B5-94E10C81AB6A}" destId="{83323CDF-987E-4A5E-A1CB-23F40C1D0AFB}" srcOrd="1" destOrd="0" presId="urn:microsoft.com/office/officeart/2005/8/layout/bProcess3"/>
    <dgm:cxn modelId="{B7D28C6E-226A-42E9-B45D-4E6F12ECD638}" type="presOf" srcId="{3740B8E6-C68F-49ED-B0B5-94E10C81AB6A}" destId="{5B32E6DF-7197-411C-9443-7528B70E08F5}" srcOrd="0" destOrd="0" presId="urn:microsoft.com/office/officeart/2005/8/layout/bProcess3"/>
    <dgm:cxn modelId="{716A7F74-0FC8-4EE9-95B7-9D9999141E03}" type="presOf" srcId="{C78B8693-5C3F-4411-81EE-7C7020C55DBE}" destId="{6442D261-E8E3-44FE-BF1F-F6BABA6E8772}" srcOrd="0" destOrd="0" presId="urn:microsoft.com/office/officeart/2005/8/layout/bProcess3"/>
    <dgm:cxn modelId="{E5E8477D-C925-49DE-BED8-323600FB725F}" srcId="{8D79ABB7-3AC3-4FAE-A4BE-F4E5CCBA6675}" destId="{476E9CEA-1FCB-46B4-80FD-0C33DE311088}" srcOrd="2" destOrd="0" parTransId="{608FA1F0-073D-4985-ADD9-218FA3C214C7}" sibTransId="{20267592-23FE-4E68-8851-322C4940B469}"/>
    <dgm:cxn modelId="{89D3C188-EC18-4FCC-8C3A-242BD87AFB3D}" type="presOf" srcId="{348E310C-D60C-4A62-9A28-F70D1FAFDD1F}" destId="{8B32AA8A-9D67-44AC-9A8A-8775A304C7DE}" srcOrd="0" destOrd="0" presId="urn:microsoft.com/office/officeart/2005/8/layout/bProcess3"/>
    <dgm:cxn modelId="{70CC2E8A-F504-43F6-BAF7-45DF8D9C1D8F}" srcId="{8D79ABB7-3AC3-4FAE-A4BE-F4E5CCBA6675}" destId="{CFD93434-B93F-4724-B31F-39F004112245}" srcOrd="7" destOrd="0" parTransId="{C9B90CB2-CD99-4B8B-A4DF-0E5378E7F270}" sibTransId="{181DA125-972A-4B5E-A478-BDB44A1EA4B6}"/>
    <dgm:cxn modelId="{8C2D048B-D23B-4FC5-8E06-BC1804FE6215}" type="presOf" srcId="{D6936C0B-844A-463A-BC38-CD5A05724BF9}" destId="{BD792FE9-36ED-4283-956C-302C0B734EA5}" srcOrd="0" destOrd="0" presId="urn:microsoft.com/office/officeart/2005/8/layout/bProcess3"/>
    <dgm:cxn modelId="{19A4C7A8-2CE2-4C44-ACD3-FED8CFF6F48D}" srcId="{8D79ABB7-3AC3-4FAE-A4BE-F4E5CCBA6675}" destId="{84171889-8B75-45D7-8979-6AECE3319D96}" srcOrd="0" destOrd="0" parTransId="{1D783E7D-33D6-4E3F-BAC8-EB79EB059DD4}" sibTransId="{6A01CD20-48C9-4311-B9F0-A54E7B6EB900}"/>
    <dgm:cxn modelId="{BC7E57B3-7456-4677-8957-80A5A50AC557}" type="presOf" srcId="{20267592-23FE-4E68-8851-322C4940B469}" destId="{35FF0368-C694-475E-A8D1-E1491AFD3C37}" srcOrd="0" destOrd="0" presId="urn:microsoft.com/office/officeart/2005/8/layout/bProcess3"/>
    <dgm:cxn modelId="{F8C973BA-E291-459B-BB7D-9B987584B92A}" type="presOf" srcId="{8D79ABB7-3AC3-4FAE-A4BE-F4E5CCBA6675}" destId="{5CED0505-AB31-4B76-837F-E5D3DB9066DB}" srcOrd="0" destOrd="0" presId="urn:microsoft.com/office/officeart/2005/8/layout/bProcess3"/>
    <dgm:cxn modelId="{0D429DBF-0A99-411B-9FC7-9D1FC9A62357}" type="presOf" srcId="{DABCC6E4-044F-492D-B46C-B6B41C56AF77}" destId="{5E5B4693-10FE-4152-BB05-6DA301B8971D}" srcOrd="0" destOrd="0" presId="urn:microsoft.com/office/officeart/2005/8/layout/bProcess3"/>
    <dgm:cxn modelId="{8C4FA9C3-2C55-4967-BAEB-1E3D00E44C10}" type="presOf" srcId="{20267592-23FE-4E68-8851-322C4940B469}" destId="{BCC6BC34-6D6A-4064-8D32-19DF158F1DD0}" srcOrd="1" destOrd="0" presId="urn:microsoft.com/office/officeart/2005/8/layout/bProcess3"/>
    <dgm:cxn modelId="{EAD4A3EB-FAD9-47F6-971A-1E9970D2F47C}" type="presOf" srcId="{1D5E875C-5C6F-4DFA-AC30-4BB71B37E74D}" destId="{9D788399-0988-4887-885B-D501F23E72DF}" srcOrd="0" destOrd="0" presId="urn:microsoft.com/office/officeart/2005/8/layout/bProcess3"/>
    <dgm:cxn modelId="{365BA3F1-3A67-4500-9C58-997D04C88723}" type="presOf" srcId="{6A01CD20-48C9-4311-B9F0-A54E7B6EB900}" destId="{CB9DABFD-78AA-4671-81ED-389DE62691A5}" srcOrd="0" destOrd="0" presId="urn:microsoft.com/office/officeart/2005/8/layout/bProcess3"/>
    <dgm:cxn modelId="{DB0F46F4-8E9D-4754-9FD6-3FACC43C512A}" srcId="{8D79ABB7-3AC3-4FAE-A4BE-F4E5CCBA6675}" destId="{BB816A32-0C0A-4D77-B1F7-3D276ED605E6}" srcOrd="5" destOrd="0" parTransId="{FAAE6EA9-9A22-4137-A611-884A372F19F5}" sibTransId="{1D5E875C-5C6F-4DFA-AC30-4BB71B37E74D}"/>
    <dgm:cxn modelId="{6AC1FDFB-AF26-4830-84F0-019AE19D1C64}" type="presOf" srcId="{CC7CAE55-0F3F-4FCE-96B0-001B9E37C7EA}" destId="{CEE46BE8-402C-4F79-AAAA-40E645DA1701}" srcOrd="0" destOrd="0" presId="urn:microsoft.com/office/officeart/2005/8/layout/bProcess3"/>
    <dgm:cxn modelId="{18FADBFE-5DA0-40AF-AA97-78E743BCB81E}" srcId="{8D79ABB7-3AC3-4FAE-A4BE-F4E5CCBA6675}" destId="{21CE2179-DE98-4F3E-95AC-02AD904F3297}" srcOrd="3" destOrd="0" parTransId="{472CC4B3-AE46-4ADE-9831-99542C395CAA}" sibTransId="{C974AC85-86F5-475E-AE23-E0FA2191D423}"/>
    <dgm:cxn modelId="{09082564-3625-4C82-8D80-42C636BBA1E1}" type="presParOf" srcId="{5CED0505-AB31-4B76-837F-E5D3DB9066DB}" destId="{F4F30662-931B-40D9-97E6-24347FA20FD1}" srcOrd="0" destOrd="0" presId="urn:microsoft.com/office/officeart/2005/8/layout/bProcess3"/>
    <dgm:cxn modelId="{21932538-CD97-45D8-B723-ACCFA420735F}" type="presParOf" srcId="{5CED0505-AB31-4B76-837F-E5D3DB9066DB}" destId="{CB9DABFD-78AA-4671-81ED-389DE62691A5}" srcOrd="1" destOrd="0" presId="urn:microsoft.com/office/officeart/2005/8/layout/bProcess3"/>
    <dgm:cxn modelId="{4DF0240D-663F-4803-9C9E-127DE043C824}" type="presParOf" srcId="{CB9DABFD-78AA-4671-81ED-389DE62691A5}" destId="{F808C39D-AC73-45C6-828A-B4B92FD73348}" srcOrd="0" destOrd="0" presId="urn:microsoft.com/office/officeart/2005/8/layout/bProcess3"/>
    <dgm:cxn modelId="{DC4FAD62-7345-4DBD-8473-C60E745F9F84}" type="presParOf" srcId="{5CED0505-AB31-4B76-837F-E5D3DB9066DB}" destId="{8B32AA8A-9D67-44AC-9A8A-8775A304C7DE}" srcOrd="2" destOrd="0" presId="urn:microsoft.com/office/officeart/2005/8/layout/bProcess3"/>
    <dgm:cxn modelId="{09A9D64D-87B1-4E7B-866F-98C0671C1929}" type="presParOf" srcId="{5CED0505-AB31-4B76-837F-E5D3DB9066DB}" destId="{CEE46BE8-402C-4F79-AAAA-40E645DA1701}" srcOrd="3" destOrd="0" presId="urn:microsoft.com/office/officeart/2005/8/layout/bProcess3"/>
    <dgm:cxn modelId="{84921BD6-E0E7-4BE8-AA7A-363A5ECF56C5}" type="presParOf" srcId="{CEE46BE8-402C-4F79-AAAA-40E645DA1701}" destId="{86F8989E-FDEC-416B-A405-B734D2A7C757}" srcOrd="0" destOrd="0" presId="urn:microsoft.com/office/officeart/2005/8/layout/bProcess3"/>
    <dgm:cxn modelId="{20419B7F-EFE8-4B62-A033-0B5D38AFA8A9}" type="presParOf" srcId="{5CED0505-AB31-4B76-837F-E5D3DB9066DB}" destId="{92EF8388-3B5E-48D7-8AFB-E435D4BAD9D1}" srcOrd="4" destOrd="0" presId="urn:microsoft.com/office/officeart/2005/8/layout/bProcess3"/>
    <dgm:cxn modelId="{96B044DE-4D91-42AE-B267-6FA35499D0A9}" type="presParOf" srcId="{5CED0505-AB31-4B76-837F-E5D3DB9066DB}" destId="{35FF0368-C694-475E-A8D1-E1491AFD3C37}" srcOrd="5" destOrd="0" presId="urn:microsoft.com/office/officeart/2005/8/layout/bProcess3"/>
    <dgm:cxn modelId="{D2000DEC-ED0B-4181-80DB-DED2FA1575CF}" type="presParOf" srcId="{35FF0368-C694-475E-A8D1-E1491AFD3C37}" destId="{BCC6BC34-6D6A-4064-8D32-19DF158F1DD0}" srcOrd="0" destOrd="0" presId="urn:microsoft.com/office/officeart/2005/8/layout/bProcess3"/>
    <dgm:cxn modelId="{C5C1113E-9600-4FCF-B648-0552EF2573B5}" type="presParOf" srcId="{5CED0505-AB31-4B76-837F-E5D3DB9066DB}" destId="{BBEE035A-F283-4BAE-8AE5-DD251736E5A8}" srcOrd="6" destOrd="0" presId="urn:microsoft.com/office/officeart/2005/8/layout/bProcess3"/>
    <dgm:cxn modelId="{9425609D-E5D0-436A-A423-63BC8872DE00}" type="presParOf" srcId="{5CED0505-AB31-4B76-837F-E5D3DB9066DB}" destId="{135AFAF6-8F36-4662-BEAF-8438A74E8690}" srcOrd="7" destOrd="0" presId="urn:microsoft.com/office/officeart/2005/8/layout/bProcess3"/>
    <dgm:cxn modelId="{2CB0AC6E-E39E-451A-9289-53CAD1C48E63}" type="presParOf" srcId="{135AFAF6-8F36-4662-BEAF-8438A74E8690}" destId="{C1FA5B02-02DD-4B8E-A975-6FF53809CAF7}" srcOrd="0" destOrd="0" presId="urn:microsoft.com/office/officeart/2005/8/layout/bProcess3"/>
    <dgm:cxn modelId="{79D80337-D2EA-47A1-B7C8-76C3A4377919}" type="presParOf" srcId="{5CED0505-AB31-4B76-837F-E5D3DB9066DB}" destId="{5E5B4693-10FE-4152-BB05-6DA301B8971D}" srcOrd="8" destOrd="0" presId="urn:microsoft.com/office/officeart/2005/8/layout/bProcess3"/>
    <dgm:cxn modelId="{585CD2DA-86C7-49D2-8F98-A4F0FCB58692}" type="presParOf" srcId="{5CED0505-AB31-4B76-837F-E5D3DB9066DB}" destId="{5B32E6DF-7197-411C-9443-7528B70E08F5}" srcOrd="9" destOrd="0" presId="urn:microsoft.com/office/officeart/2005/8/layout/bProcess3"/>
    <dgm:cxn modelId="{02D7D813-DF94-447F-81C0-27B426DF4CF3}" type="presParOf" srcId="{5B32E6DF-7197-411C-9443-7528B70E08F5}" destId="{83323CDF-987E-4A5E-A1CB-23F40C1D0AFB}" srcOrd="0" destOrd="0" presId="urn:microsoft.com/office/officeart/2005/8/layout/bProcess3"/>
    <dgm:cxn modelId="{A17BAD29-6C54-439B-8BCE-11B0D7BEAC5F}" type="presParOf" srcId="{5CED0505-AB31-4B76-837F-E5D3DB9066DB}" destId="{8F1EFDED-65F3-479E-836F-6838632C5C52}" srcOrd="10" destOrd="0" presId="urn:microsoft.com/office/officeart/2005/8/layout/bProcess3"/>
    <dgm:cxn modelId="{CBC33610-113E-4460-A10C-C7FC6BECCCA1}" type="presParOf" srcId="{5CED0505-AB31-4B76-837F-E5D3DB9066DB}" destId="{9D788399-0988-4887-885B-D501F23E72DF}" srcOrd="11" destOrd="0" presId="urn:microsoft.com/office/officeart/2005/8/layout/bProcess3"/>
    <dgm:cxn modelId="{72B2B026-D179-4F57-AB18-9AAE7E01883E}" type="presParOf" srcId="{9D788399-0988-4887-885B-D501F23E72DF}" destId="{AC0C6686-2FB6-4257-B32C-58BE9157A1EE}" srcOrd="0" destOrd="0" presId="urn:microsoft.com/office/officeart/2005/8/layout/bProcess3"/>
    <dgm:cxn modelId="{B3405C2B-8C92-4981-BD76-14C151F58FC2}" type="presParOf" srcId="{5CED0505-AB31-4B76-837F-E5D3DB9066DB}" destId="{BD792FE9-36ED-4283-956C-302C0B734EA5}" srcOrd="12" destOrd="0" presId="urn:microsoft.com/office/officeart/2005/8/layout/bProcess3"/>
    <dgm:cxn modelId="{0773A76D-385E-4E5D-891C-F30ADB4A3564}" type="presParOf" srcId="{5CED0505-AB31-4B76-837F-E5D3DB9066DB}" destId="{6442D261-E8E3-44FE-BF1F-F6BABA6E8772}" srcOrd="13" destOrd="0" presId="urn:microsoft.com/office/officeart/2005/8/layout/bProcess3"/>
    <dgm:cxn modelId="{2B142B69-EE71-48BF-8679-42CFDC24F3F2}" type="presParOf" srcId="{6442D261-E8E3-44FE-BF1F-F6BABA6E8772}" destId="{9AE314DF-A59F-4B23-822D-C4877453FCFE}" srcOrd="0" destOrd="0" presId="urn:microsoft.com/office/officeart/2005/8/layout/bProcess3"/>
    <dgm:cxn modelId="{1674A7A4-2C41-427D-A57E-FA9636E5855D}" type="presParOf" srcId="{5CED0505-AB31-4B76-837F-E5D3DB9066DB}" destId="{5CCC80D8-10F1-42A2-9BC4-6E2CED685118}" srcOrd="14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DABFD-78AA-4671-81ED-389DE62691A5}">
      <dsp:nvSpPr>
        <dsp:cNvPr id="0" name=""/>
        <dsp:cNvSpPr/>
      </dsp:nvSpPr>
      <dsp:spPr>
        <a:xfrm>
          <a:off x="1432263" y="852342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73220" y="896417"/>
        <a:ext cx="16448" cy="3289"/>
      </dsp:txXfrm>
    </dsp:sp>
    <dsp:sp modelId="{F4F30662-931B-40D9-97E6-24347FA20FD1}">
      <dsp:nvSpPr>
        <dsp:cNvPr id="0" name=""/>
        <dsp:cNvSpPr/>
      </dsp:nvSpPr>
      <dsp:spPr>
        <a:xfrm>
          <a:off x="3799" y="468983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Data: Rocket Launch Data</a:t>
          </a:r>
        </a:p>
      </dsp:txBody>
      <dsp:txXfrm>
        <a:off x="3799" y="468983"/>
        <a:ext cx="1430264" cy="858158"/>
      </dsp:txXfrm>
    </dsp:sp>
    <dsp:sp modelId="{CEE46BE8-402C-4F79-AAAA-40E645DA1701}">
      <dsp:nvSpPr>
        <dsp:cNvPr id="0" name=""/>
        <dsp:cNvSpPr/>
      </dsp:nvSpPr>
      <dsp:spPr>
        <a:xfrm>
          <a:off x="3191488" y="852342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2444" y="896417"/>
        <a:ext cx="16448" cy="3289"/>
      </dsp:txXfrm>
    </dsp:sp>
    <dsp:sp modelId="{8B32AA8A-9D67-44AC-9A8A-8775A304C7DE}">
      <dsp:nvSpPr>
        <dsp:cNvPr id="0" name=""/>
        <dsp:cNvSpPr/>
      </dsp:nvSpPr>
      <dsp:spPr>
        <a:xfrm>
          <a:off x="1763024" y="468983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Keep only Required Features</a:t>
          </a:r>
        </a:p>
      </dsp:txBody>
      <dsp:txXfrm>
        <a:off x="1763024" y="468983"/>
        <a:ext cx="1430264" cy="858158"/>
      </dsp:txXfrm>
    </dsp:sp>
    <dsp:sp modelId="{92F1BB49-130F-49E1-B05D-10B6887CC55B}">
      <dsp:nvSpPr>
        <dsp:cNvPr id="0" name=""/>
        <dsp:cNvSpPr/>
      </dsp:nvSpPr>
      <dsp:spPr>
        <a:xfrm>
          <a:off x="718931" y="1325341"/>
          <a:ext cx="3518449" cy="298360"/>
        </a:xfrm>
        <a:custGeom>
          <a:avLst/>
          <a:gdLst/>
          <a:ahLst/>
          <a:cxnLst/>
          <a:rect l="0" t="0" r="0" b="0"/>
          <a:pathLst>
            <a:path>
              <a:moveTo>
                <a:pt x="3518449" y="0"/>
              </a:moveTo>
              <a:lnTo>
                <a:pt x="3518449" y="166280"/>
              </a:lnTo>
              <a:lnTo>
                <a:pt x="0" y="166280"/>
              </a:lnTo>
              <a:lnTo>
                <a:pt x="0" y="29836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89811" y="1472877"/>
        <a:ext cx="176689" cy="3289"/>
      </dsp:txXfrm>
    </dsp:sp>
    <dsp:sp modelId="{92EF8388-3B5E-48D7-8AFB-E435D4BAD9D1}">
      <dsp:nvSpPr>
        <dsp:cNvPr id="0" name=""/>
        <dsp:cNvSpPr/>
      </dsp:nvSpPr>
      <dsp:spPr>
        <a:xfrm>
          <a:off x="3522249" y="468983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Remove Rows with Multiple Cores</a:t>
          </a:r>
        </a:p>
      </dsp:txBody>
      <dsp:txXfrm>
        <a:off x="3522249" y="468983"/>
        <a:ext cx="1430264" cy="858158"/>
      </dsp:txXfrm>
    </dsp:sp>
    <dsp:sp modelId="{F0C854B6-04EB-491F-9316-3242E8F7CA6F}">
      <dsp:nvSpPr>
        <dsp:cNvPr id="0" name=""/>
        <dsp:cNvSpPr/>
      </dsp:nvSpPr>
      <dsp:spPr>
        <a:xfrm>
          <a:off x="1432263" y="2039461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73220" y="2083536"/>
        <a:ext cx="16448" cy="3289"/>
      </dsp:txXfrm>
    </dsp:sp>
    <dsp:sp modelId="{18F47E93-B0C1-4265-AC67-AD9E0B370A40}">
      <dsp:nvSpPr>
        <dsp:cNvPr id="0" name=""/>
        <dsp:cNvSpPr/>
      </dsp:nvSpPr>
      <dsp:spPr>
        <a:xfrm>
          <a:off x="3799" y="1656102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/>
            <a:t>Extract the single value for Cores and Payloads</a:t>
          </a:r>
          <a:endParaRPr lang="en-US" sz="1100" kern="1200"/>
        </a:p>
      </dsp:txBody>
      <dsp:txXfrm>
        <a:off x="3799" y="1656102"/>
        <a:ext cx="1430264" cy="858158"/>
      </dsp:txXfrm>
    </dsp:sp>
    <dsp:sp modelId="{4D3FF3A1-7137-4100-B07C-55F3407B9DEC}">
      <dsp:nvSpPr>
        <dsp:cNvPr id="0" name=""/>
        <dsp:cNvSpPr/>
      </dsp:nvSpPr>
      <dsp:spPr>
        <a:xfrm>
          <a:off x="3191488" y="2039461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2444" y="2083536"/>
        <a:ext cx="16448" cy="3289"/>
      </dsp:txXfrm>
    </dsp:sp>
    <dsp:sp modelId="{B9EED275-5345-45EC-8F96-28977722F695}">
      <dsp:nvSpPr>
        <dsp:cNvPr id="0" name=""/>
        <dsp:cNvSpPr/>
      </dsp:nvSpPr>
      <dsp:spPr>
        <a:xfrm>
          <a:off x="1763024" y="1656102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Restrict the dates of the launches</a:t>
          </a:r>
        </a:p>
      </dsp:txBody>
      <dsp:txXfrm>
        <a:off x="1763024" y="1656102"/>
        <a:ext cx="1430264" cy="858158"/>
      </dsp:txXfrm>
    </dsp:sp>
    <dsp:sp modelId="{F111F5A9-351B-4483-9560-CA8689647AC5}">
      <dsp:nvSpPr>
        <dsp:cNvPr id="0" name=""/>
        <dsp:cNvSpPr/>
      </dsp:nvSpPr>
      <dsp:spPr>
        <a:xfrm>
          <a:off x="718931" y="2512460"/>
          <a:ext cx="3518449" cy="298360"/>
        </a:xfrm>
        <a:custGeom>
          <a:avLst/>
          <a:gdLst/>
          <a:ahLst/>
          <a:cxnLst/>
          <a:rect l="0" t="0" r="0" b="0"/>
          <a:pathLst>
            <a:path>
              <a:moveTo>
                <a:pt x="3518449" y="0"/>
              </a:moveTo>
              <a:lnTo>
                <a:pt x="3518449" y="166280"/>
              </a:lnTo>
              <a:lnTo>
                <a:pt x="0" y="166280"/>
              </a:lnTo>
              <a:lnTo>
                <a:pt x="0" y="29836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89811" y="2659996"/>
        <a:ext cx="176689" cy="3289"/>
      </dsp:txXfrm>
    </dsp:sp>
    <dsp:sp modelId="{8A0FF5A4-D733-4C54-A6B1-1B3A55BE7E1D}">
      <dsp:nvSpPr>
        <dsp:cNvPr id="0" name=""/>
        <dsp:cNvSpPr/>
      </dsp:nvSpPr>
      <dsp:spPr>
        <a:xfrm>
          <a:off x="3522249" y="1656102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Replace Identification Numbers to Names for Rocket, Payload, Launch Pad and Cores </a:t>
          </a:r>
        </a:p>
      </dsp:txBody>
      <dsp:txXfrm>
        <a:off x="3522249" y="1656102"/>
        <a:ext cx="1430264" cy="858158"/>
      </dsp:txXfrm>
    </dsp:sp>
    <dsp:sp modelId="{913738F0-ED40-4A3F-8F9D-AB6962E8472C}">
      <dsp:nvSpPr>
        <dsp:cNvPr id="0" name=""/>
        <dsp:cNvSpPr/>
      </dsp:nvSpPr>
      <dsp:spPr>
        <a:xfrm>
          <a:off x="1432263" y="3226580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73220" y="3270655"/>
        <a:ext cx="16448" cy="3289"/>
      </dsp:txXfrm>
    </dsp:sp>
    <dsp:sp modelId="{1204E8A6-A533-4A60-90C9-E526BA4BCDA6}">
      <dsp:nvSpPr>
        <dsp:cNvPr id="0" name=""/>
        <dsp:cNvSpPr/>
      </dsp:nvSpPr>
      <dsp:spPr>
        <a:xfrm>
          <a:off x="3799" y="2843221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Keep </a:t>
          </a:r>
          <a:r>
            <a:rPr lang="en-US" sz="1100" b="1" kern="1200" dirty="0" err="1"/>
            <a:t>only`Falcon</a:t>
          </a:r>
          <a:r>
            <a:rPr lang="en-US" sz="1100" b="1" kern="1200" dirty="0"/>
            <a:t> 9` launches</a:t>
          </a:r>
          <a:endParaRPr lang="en-US" sz="1100" kern="1200" dirty="0"/>
        </a:p>
      </dsp:txBody>
      <dsp:txXfrm>
        <a:off x="3799" y="2843221"/>
        <a:ext cx="1430264" cy="858158"/>
      </dsp:txXfrm>
    </dsp:sp>
    <dsp:sp modelId="{B966CCB8-A7CE-44A0-A2B9-3DD55A408F5B}">
      <dsp:nvSpPr>
        <dsp:cNvPr id="0" name=""/>
        <dsp:cNvSpPr/>
      </dsp:nvSpPr>
      <dsp:spPr>
        <a:xfrm>
          <a:off x="3191488" y="3226580"/>
          <a:ext cx="29836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98360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32444" y="3270655"/>
        <a:ext cx="16448" cy="3289"/>
      </dsp:txXfrm>
    </dsp:sp>
    <dsp:sp modelId="{5BF71069-9DC3-4DC5-8191-AEF0BD386B69}">
      <dsp:nvSpPr>
        <dsp:cNvPr id="0" name=""/>
        <dsp:cNvSpPr/>
      </dsp:nvSpPr>
      <dsp:spPr>
        <a:xfrm>
          <a:off x="1763024" y="2843221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Remove NULLS</a:t>
          </a:r>
        </a:p>
      </dsp:txBody>
      <dsp:txXfrm>
        <a:off x="1763024" y="2843221"/>
        <a:ext cx="1430264" cy="858158"/>
      </dsp:txXfrm>
    </dsp:sp>
    <dsp:sp modelId="{208097F6-9B72-4E4F-AE5A-D7F5CC428466}">
      <dsp:nvSpPr>
        <dsp:cNvPr id="0" name=""/>
        <dsp:cNvSpPr/>
      </dsp:nvSpPr>
      <dsp:spPr>
        <a:xfrm>
          <a:off x="3522249" y="2843221"/>
          <a:ext cx="1430264" cy="8581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Remove Missing Values</a:t>
          </a:r>
        </a:p>
      </dsp:txBody>
      <dsp:txXfrm>
        <a:off x="3522249" y="2843221"/>
        <a:ext cx="1430264" cy="8581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DABFD-78AA-4671-81ED-389DE62691A5}">
      <dsp:nvSpPr>
        <dsp:cNvPr id="0" name=""/>
        <dsp:cNvSpPr/>
      </dsp:nvSpPr>
      <dsp:spPr>
        <a:xfrm>
          <a:off x="2484158" y="626172"/>
          <a:ext cx="48388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388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13237" y="669319"/>
        <a:ext cx="25724" cy="5144"/>
      </dsp:txXfrm>
    </dsp:sp>
    <dsp:sp modelId="{F4F30662-931B-40D9-97E6-24347FA20FD1}">
      <dsp:nvSpPr>
        <dsp:cNvPr id="0" name=""/>
        <dsp:cNvSpPr/>
      </dsp:nvSpPr>
      <dsp:spPr>
        <a:xfrm>
          <a:off x="249071" y="825"/>
          <a:ext cx="2236886" cy="13421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soup: </a:t>
          </a:r>
          <a:r>
            <a:rPr lang="en-US" sz="1900" b="0" kern="1200"/>
            <a:t>Falcon 9 launch records from Wikipedia</a:t>
          </a:r>
          <a:endParaRPr lang="en-US" sz="1900" kern="1200"/>
        </a:p>
      </dsp:txBody>
      <dsp:txXfrm>
        <a:off x="249071" y="825"/>
        <a:ext cx="2236886" cy="1342132"/>
      </dsp:txXfrm>
    </dsp:sp>
    <dsp:sp modelId="{CEE46BE8-402C-4F79-AAAA-40E645DA1701}">
      <dsp:nvSpPr>
        <dsp:cNvPr id="0" name=""/>
        <dsp:cNvSpPr/>
      </dsp:nvSpPr>
      <dsp:spPr>
        <a:xfrm>
          <a:off x="1367514" y="1341158"/>
          <a:ext cx="2751370" cy="483883"/>
        </a:xfrm>
        <a:custGeom>
          <a:avLst/>
          <a:gdLst/>
          <a:ahLst/>
          <a:cxnLst/>
          <a:rect l="0" t="0" r="0" b="0"/>
          <a:pathLst>
            <a:path>
              <a:moveTo>
                <a:pt x="2751370" y="0"/>
              </a:moveTo>
              <a:lnTo>
                <a:pt x="2751370" y="259041"/>
              </a:lnTo>
              <a:lnTo>
                <a:pt x="0" y="259041"/>
              </a:lnTo>
              <a:lnTo>
                <a:pt x="0" y="48388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73223" y="1580527"/>
        <a:ext cx="139952" cy="5144"/>
      </dsp:txXfrm>
    </dsp:sp>
    <dsp:sp modelId="{8B32AA8A-9D67-44AC-9A8A-8775A304C7DE}">
      <dsp:nvSpPr>
        <dsp:cNvPr id="0" name=""/>
        <dsp:cNvSpPr/>
      </dsp:nvSpPr>
      <dsp:spPr>
        <a:xfrm>
          <a:off x="3000441" y="825"/>
          <a:ext cx="2236886" cy="13421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Extract all column/variable names from the HTML table header</a:t>
          </a:r>
        </a:p>
      </dsp:txBody>
      <dsp:txXfrm>
        <a:off x="3000441" y="825"/>
        <a:ext cx="2236886" cy="1342132"/>
      </dsp:txXfrm>
    </dsp:sp>
    <dsp:sp modelId="{92EF8388-3B5E-48D7-8AFB-E435D4BAD9D1}">
      <dsp:nvSpPr>
        <dsp:cNvPr id="0" name=""/>
        <dsp:cNvSpPr/>
      </dsp:nvSpPr>
      <dsp:spPr>
        <a:xfrm>
          <a:off x="249071" y="1857441"/>
          <a:ext cx="2236886" cy="134213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Create a data frame by parsing the launch HTML tables</a:t>
          </a:r>
          <a:endParaRPr lang="en-US" sz="1900" kern="1200"/>
        </a:p>
      </dsp:txBody>
      <dsp:txXfrm>
        <a:off x="249071" y="1857441"/>
        <a:ext cx="2236886" cy="13421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DABFD-78AA-4671-81ED-389DE62691A5}">
      <dsp:nvSpPr>
        <dsp:cNvPr id="0" name=""/>
        <dsp:cNvSpPr/>
      </dsp:nvSpPr>
      <dsp:spPr>
        <a:xfrm>
          <a:off x="2532525" y="499389"/>
          <a:ext cx="38714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148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15656" y="543021"/>
        <a:ext cx="20887" cy="4177"/>
      </dsp:txXfrm>
    </dsp:sp>
    <dsp:sp modelId="{F4F30662-931B-40D9-97E6-24347FA20FD1}">
      <dsp:nvSpPr>
        <dsp:cNvPr id="0" name=""/>
        <dsp:cNvSpPr/>
      </dsp:nvSpPr>
      <dsp:spPr>
        <a:xfrm>
          <a:off x="718027" y="220"/>
          <a:ext cx="1816298" cy="10897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df: </a:t>
          </a:r>
          <a:r>
            <a:rPr lang="en-US" sz="1400" b="0" kern="1200"/>
            <a:t>Space X dataset</a:t>
          </a:r>
          <a:endParaRPr lang="en-US" sz="1400" kern="1200"/>
        </a:p>
      </dsp:txBody>
      <dsp:txXfrm>
        <a:off x="718027" y="220"/>
        <a:ext cx="1816298" cy="1089779"/>
      </dsp:txXfrm>
    </dsp:sp>
    <dsp:sp modelId="{CEE46BE8-402C-4F79-AAAA-40E645DA1701}">
      <dsp:nvSpPr>
        <dsp:cNvPr id="0" name=""/>
        <dsp:cNvSpPr/>
      </dsp:nvSpPr>
      <dsp:spPr>
        <a:xfrm>
          <a:off x="1626176" y="1088199"/>
          <a:ext cx="2234047" cy="387148"/>
        </a:xfrm>
        <a:custGeom>
          <a:avLst/>
          <a:gdLst/>
          <a:ahLst/>
          <a:cxnLst/>
          <a:rect l="0" t="0" r="0" b="0"/>
          <a:pathLst>
            <a:path>
              <a:moveTo>
                <a:pt x="2234047" y="0"/>
              </a:moveTo>
              <a:lnTo>
                <a:pt x="2234047" y="210674"/>
              </a:lnTo>
              <a:lnTo>
                <a:pt x="0" y="210674"/>
              </a:lnTo>
              <a:lnTo>
                <a:pt x="0" y="387148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86380" y="1279684"/>
        <a:ext cx="113638" cy="4177"/>
      </dsp:txXfrm>
    </dsp:sp>
    <dsp:sp modelId="{8B32AA8A-9D67-44AC-9A8A-8775A304C7DE}">
      <dsp:nvSpPr>
        <dsp:cNvPr id="0" name=""/>
        <dsp:cNvSpPr/>
      </dsp:nvSpPr>
      <dsp:spPr>
        <a:xfrm>
          <a:off x="2952074" y="220"/>
          <a:ext cx="1816298" cy="10897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Calculate the number of launches on each site</a:t>
          </a:r>
          <a:endParaRPr lang="en-US" sz="1400" kern="1200"/>
        </a:p>
      </dsp:txBody>
      <dsp:txXfrm>
        <a:off x="2952074" y="220"/>
        <a:ext cx="1816298" cy="1089779"/>
      </dsp:txXfrm>
    </dsp:sp>
    <dsp:sp modelId="{35FF0368-C694-475E-A8D1-E1491AFD3C37}">
      <dsp:nvSpPr>
        <dsp:cNvPr id="0" name=""/>
        <dsp:cNvSpPr/>
      </dsp:nvSpPr>
      <dsp:spPr>
        <a:xfrm>
          <a:off x="2532525" y="2006917"/>
          <a:ext cx="38714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87148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715656" y="2050548"/>
        <a:ext cx="20887" cy="4177"/>
      </dsp:txXfrm>
    </dsp:sp>
    <dsp:sp modelId="{92EF8388-3B5E-48D7-8AFB-E435D4BAD9D1}">
      <dsp:nvSpPr>
        <dsp:cNvPr id="0" name=""/>
        <dsp:cNvSpPr/>
      </dsp:nvSpPr>
      <dsp:spPr>
        <a:xfrm>
          <a:off x="718027" y="1507747"/>
          <a:ext cx="1816298" cy="10897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Calculate the number and occurrence of each orbit</a:t>
          </a:r>
          <a:endParaRPr lang="en-US" sz="1400" kern="1200"/>
        </a:p>
      </dsp:txBody>
      <dsp:txXfrm>
        <a:off x="718027" y="1507747"/>
        <a:ext cx="1816298" cy="1089779"/>
      </dsp:txXfrm>
    </dsp:sp>
    <dsp:sp modelId="{135AFAF6-8F36-4662-BEAF-8438A74E8690}">
      <dsp:nvSpPr>
        <dsp:cNvPr id="0" name=""/>
        <dsp:cNvSpPr/>
      </dsp:nvSpPr>
      <dsp:spPr>
        <a:xfrm>
          <a:off x="1626176" y="2595727"/>
          <a:ext cx="2234047" cy="387148"/>
        </a:xfrm>
        <a:custGeom>
          <a:avLst/>
          <a:gdLst/>
          <a:ahLst/>
          <a:cxnLst/>
          <a:rect l="0" t="0" r="0" b="0"/>
          <a:pathLst>
            <a:path>
              <a:moveTo>
                <a:pt x="2234047" y="0"/>
              </a:moveTo>
              <a:lnTo>
                <a:pt x="2234047" y="210674"/>
              </a:lnTo>
              <a:lnTo>
                <a:pt x="0" y="210674"/>
              </a:lnTo>
              <a:lnTo>
                <a:pt x="0" y="387148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86380" y="2787212"/>
        <a:ext cx="113638" cy="4177"/>
      </dsp:txXfrm>
    </dsp:sp>
    <dsp:sp modelId="{BBEE035A-F283-4BAE-8AE5-DD251736E5A8}">
      <dsp:nvSpPr>
        <dsp:cNvPr id="0" name=""/>
        <dsp:cNvSpPr/>
      </dsp:nvSpPr>
      <dsp:spPr>
        <a:xfrm>
          <a:off x="2952074" y="1507747"/>
          <a:ext cx="1816298" cy="10897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Calculate the number and occurence of mission outcome of the orbits</a:t>
          </a:r>
          <a:endParaRPr lang="en-US" sz="1400" kern="1200"/>
        </a:p>
      </dsp:txBody>
      <dsp:txXfrm>
        <a:off x="2952074" y="1507747"/>
        <a:ext cx="1816298" cy="1089779"/>
      </dsp:txXfrm>
    </dsp:sp>
    <dsp:sp modelId="{5E5B4693-10FE-4152-BB05-6DA301B8971D}">
      <dsp:nvSpPr>
        <dsp:cNvPr id="0" name=""/>
        <dsp:cNvSpPr/>
      </dsp:nvSpPr>
      <dsp:spPr>
        <a:xfrm>
          <a:off x="718027" y="3015275"/>
          <a:ext cx="1816298" cy="10897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/>
            <a:t>Create a landing outcome label from Outcome column</a:t>
          </a:r>
          <a:endParaRPr lang="en-US" sz="1400" kern="1200"/>
        </a:p>
      </dsp:txBody>
      <dsp:txXfrm>
        <a:off x="718027" y="3015275"/>
        <a:ext cx="1816298" cy="108977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9DABFD-78AA-4671-81ED-389DE62691A5}">
      <dsp:nvSpPr>
        <dsp:cNvPr id="0" name=""/>
        <dsp:cNvSpPr/>
      </dsp:nvSpPr>
      <dsp:spPr>
        <a:xfrm>
          <a:off x="1585639" y="692833"/>
          <a:ext cx="3335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354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43307" y="736732"/>
        <a:ext cx="18207" cy="3641"/>
      </dsp:txXfrm>
    </dsp:sp>
    <dsp:sp modelId="{F4F30662-931B-40D9-97E6-24347FA20FD1}">
      <dsp:nvSpPr>
        <dsp:cNvPr id="0" name=""/>
        <dsp:cNvSpPr/>
      </dsp:nvSpPr>
      <dsp:spPr>
        <a:xfrm>
          <a:off x="4205" y="263583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data: </a:t>
          </a:r>
          <a:r>
            <a:rPr lang="en-US" sz="1300" b="0" kern="1200"/>
            <a:t>Space X dataset</a:t>
          </a:r>
          <a:endParaRPr lang="en-US" sz="1300" kern="1200"/>
        </a:p>
      </dsp:txBody>
      <dsp:txXfrm>
        <a:off x="4205" y="263583"/>
        <a:ext cx="1583233" cy="949940"/>
      </dsp:txXfrm>
    </dsp:sp>
    <dsp:sp modelId="{CEE46BE8-402C-4F79-AAAA-40E645DA1701}">
      <dsp:nvSpPr>
        <dsp:cNvPr id="0" name=""/>
        <dsp:cNvSpPr/>
      </dsp:nvSpPr>
      <dsp:spPr>
        <a:xfrm>
          <a:off x="3533016" y="692833"/>
          <a:ext cx="3335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354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90685" y="736732"/>
        <a:ext cx="18207" cy="3641"/>
      </dsp:txXfrm>
    </dsp:sp>
    <dsp:sp modelId="{8B32AA8A-9D67-44AC-9A8A-8775A304C7DE}">
      <dsp:nvSpPr>
        <dsp:cNvPr id="0" name=""/>
        <dsp:cNvSpPr/>
      </dsp:nvSpPr>
      <dsp:spPr>
        <a:xfrm>
          <a:off x="1951583" y="263583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X= Input Features </a:t>
          </a:r>
          <a:br>
            <a:rPr lang="en-US" sz="1300" b="1" kern="1200"/>
          </a:br>
          <a:r>
            <a:rPr lang="en-US" sz="1300" b="1" kern="1200"/>
            <a:t>Y = Output Features</a:t>
          </a:r>
          <a:endParaRPr lang="en-US" sz="1300" kern="1200"/>
        </a:p>
      </dsp:txBody>
      <dsp:txXfrm>
        <a:off x="1951583" y="263583"/>
        <a:ext cx="1583233" cy="949940"/>
      </dsp:txXfrm>
    </dsp:sp>
    <dsp:sp modelId="{35FF0368-C694-475E-A8D1-E1491AFD3C37}">
      <dsp:nvSpPr>
        <dsp:cNvPr id="0" name=""/>
        <dsp:cNvSpPr/>
      </dsp:nvSpPr>
      <dsp:spPr>
        <a:xfrm>
          <a:off x="795822" y="1211723"/>
          <a:ext cx="3894754" cy="333543"/>
        </a:xfrm>
        <a:custGeom>
          <a:avLst/>
          <a:gdLst/>
          <a:ahLst/>
          <a:cxnLst/>
          <a:rect l="0" t="0" r="0" b="0"/>
          <a:pathLst>
            <a:path>
              <a:moveTo>
                <a:pt x="3894754" y="0"/>
              </a:moveTo>
              <a:lnTo>
                <a:pt x="3894754" y="183871"/>
              </a:lnTo>
              <a:lnTo>
                <a:pt x="0" y="183871"/>
              </a:lnTo>
              <a:lnTo>
                <a:pt x="0" y="33354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5406" y="1376674"/>
        <a:ext cx="195587" cy="3641"/>
      </dsp:txXfrm>
    </dsp:sp>
    <dsp:sp modelId="{92EF8388-3B5E-48D7-8AFB-E435D4BAD9D1}">
      <dsp:nvSpPr>
        <dsp:cNvPr id="0" name=""/>
        <dsp:cNvSpPr/>
      </dsp:nvSpPr>
      <dsp:spPr>
        <a:xfrm>
          <a:off x="3898960" y="263583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Standardized and Transform X</a:t>
          </a:r>
          <a:endParaRPr lang="en-US" sz="1300" kern="1200"/>
        </a:p>
      </dsp:txBody>
      <dsp:txXfrm>
        <a:off x="3898960" y="263583"/>
        <a:ext cx="1583233" cy="949940"/>
      </dsp:txXfrm>
    </dsp:sp>
    <dsp:sp modelId="{135AFAF6-8F36-4662-BEAF-8438A74E8690}">
      <dsp:nvSpPr>
        <dsp:cNvPr id="0" name=""/>
        <dsp:cNvSpPr/>
      </dsp:nvSpPr>
      <dsp:spPr>
        <a:xfrm>
          <a:off x="1585639" y="2006917"/>
          <a:ext cx="3335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354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43307" y="2050816"/>
        <a:ext cx="18207" cy="3641"/>
      </dsp:txXfrm>
    </dsp:sp>
    <dsp:sp modelId="{BBEE035A-F283-4BAE-8AE5-DD251736E5A8}">
      <dsp:nvSpPr>
        <dsp:cNvPr id="0" name=""/>
        <dsp:cNvSpPr/>
      </dsp:nvSpPr>
      <dsp:spPr>
        <a:xfrm>
          <a:off x="4205" y="1577667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Generate X_train, X_test, Y_train, Y_test</a:t>
          </a:r>
          <a:endParaRPr lang="en-US" sz="1300" kern="1200"/>
        </a:p>
      </dsp:txBody>
      <dsp:txXfrm>
        <a:off x="4205" y="1577667"/>
        <a:ext cx="1583233" cy="949940"/>
      </dsp:txXfrm>
    </dsp:sp>
    <dsp:sp modelId="{5B32E6DF-7197-411C-9443-7528B70E08F5}">
      <dsp:nvSpPr>
        <dsp:cNvPr id="0" name=""/>
        <dsp:cNvSpPr/>
      </dsp:nvSpPr>
      <dsp:spPr>
        <a:xfrm>
          <a:off x="3533016" y="2006917"/>
          <a:ext cx="3335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354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90685" y="2050816"/>
        <a:ext cx="18207" cy="3641"/>
      </dsp:txXfrm>
    </dsp:sp>
    <dsp:sp modelId="{5E5B4693-10FE-4152-BB05-6DA301B8971D}">
      <dsp:nvSpPr>
        <dsp:cNvPr id="0" name=""/>
        <dsp:cNvSpPr/>
      </dsp:nvSpPr>
      <dsp:spPr>
        <a:xfrm>
          <a:off x="1951583" y="1577667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Create </a:t>
          </a:r>
          <a:r>
            <a:rPr lang="en-US" sz="1300" b="0" kern="1200"/>
            <a:t>GridSearchCV using Individual Machine Learning Models</a:t>
          </a:r>
          <a:endParaRPr lang="en-US" sz="1300" kern="1200"/>
        </a:p>
      </dsp:txBody>
      <dsp:txXfrm>
        <a:off x="1951583" y="1577667"/>
        <a:ext cx="1583233" cy="949940"/>
      </dsp:txXfrm>
    </dsp:sp>
    <dsp:sp modelId="{9D788399-0988-4887-885B-D501F23E72DF}">
      <dsp:nvSpPr>
        <dsp:cNvPr id="0" name=""/>
        <dsp:cNvSpPr/>
      </dsp:nvSpPr>
      <dsp:spPr>
        <a:xfrm>
          <a:off x="795822" y="2525807"/>
          <a:ext cx="3894754" cy="333543"/>
        </a:xfrm>
        <a:custGeom>
          <a:avLst/>
          <a:gdLst/>
          <a:ahLst/>
          <a:cxnLst/>
          <a:rect l="0" t="0" r="0" b="0"/>
          <a:pathLst>
            <a:path>
              <a:moveTo>
                <a:pt x="3894754" y="0"/>
              </a:moveTo>
              <a:lnTo>
                <a:pt x="3894754" y="183871"/>
              </a:lnTo>
              <a:lnTo>
                <a:pt x="0" y="183871"/>
              </a:lnTo>
              <a:lnTo>
                <a:pt x="0" y="333543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45406" y="2690758"/>
        <a:ext cx="195587" cy="3641"/>
      </dsp:txXfrm>
    </dsp:sp>
    <dsp:sp modelId="{8F1EFDED-65F3-479E-836F-6838632C5C52}">
      <dsp:nvSpPr>
        <dsp:cNvPr id="0" name=""/>
        <dsp:cNvSpPr/>
      </dsp:nvSpPr>
      <dsp:spPr>
        <a:xfrm>
          <a:off x="3898960" y="1577667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Fit using </a:t>
          </a:r>
          <a:r>
            <a:rPr lang="en-US" sz="1300" b="0" kern="1200"/>
            <a:t>X_train and Y_train</a:t>
          </a:r>
          <a:endParaRPr lang="en-US" sz="1300" kern="1200"/>
        </a:p>
      </dsp:txBody>
      <dsp:txXfrm>
        <a:off x="3898960" y="1577667"/>
        <a:ext cx="1583233" cy="949940"/>
      </dsp:txXfrm>
    </dsp:sp>
    <dsp:sp modelId="{6442D261-E8E3-44FE-BF1F-F6BABA6E8772}">
      <dsp:nvSpPr>
        <dsp:cNvPr id="0" name=""/>
        <dsp:cNvSpPr/>
      </dsp:nvSpPr>
      <dsp:spPr>
        <a:xfrm>
          <a:off x="1585639" y="3321001"/>
          <a:ext cx="33354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33543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43307" y="3364900"/>
        <a:ext cx="18207" cy="3641"/>
      </dsp:txXfrm>
    </dsp:sp>
    <dsp:sp modelId="{BD792FE9-36ED-4283-956C-302C0B734EA5}">
      <dsp:nvSpPr>
        <dsp:cNvPr id="0" name=""/>
        <dsp:cNvSpPr/>
      </dsp:nvSpPr>
      <dsp:spPr>
        <a:xfrm>
          <a:off x="4205" y="2891751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Generate R2 Score and Accuracy for Individual Machine Learning Models</a:t>
          </a:r>
        </a:p>
      </dsp:txBody>
      <dsp:txXfrm>
        <a:off x="4205" y="2891751"/>
        <a:ext cx="1583233" cy="949940"/>
      </dsp:txXfrm>
    </dsp:sp>
    <dsp:sp modelId="{5CCC80D8-10F1-42A2-9BC4-6E2CED685118}">
      <dsp:nvSpPr>
        <dsp:cNvPr id="0" name=""/>
        <dsp:cNvSpPr/>
      </dsp:nvSpPr>
      <dsp:spPr>
        <a:xfrm>
          <a:off x="1951583" y="2891751"/>
          <a:ext cx="1583233" cy="94994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92456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Select best performing classification model</a:t>
          </a:r>
        </a:p>
      </dsp:txBody>
      <dsp:txXfrm>
        <a:off x="1951583" y="2891751"/>
        <a:ext cx="1583233" cy="9499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29.png>
</file>

<file path=ppt/media/image3.png>
</file>

<file path=ppt/media/image30.tmp>
</file>

<file path=ppt/media/image31.tmp>
</file>

<file path=ppt/media/image32.tmp>
</file>

<file path=ppt/media/image33.jpe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1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33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49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618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16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689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938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83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spacexdata.com/v4/rockets/" TargetMode="External"/><Relationship Id="rId7" Type="http://schemas.openxmlformats.org/officeDocument/2006/relationships/hyperlink" Target="https://api.spacexdata.com/v4/launches/past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pi.spacexdata.com/v4/cores" TargetMode="External"/><Relationship Id="rId5" Type="http://schemas.openxmlformats.org/officeDocument/2006/relationships/hyperlink" Target="https://api.spacexdata.com/v4/payloads/" TargetMode="External"/><Relationship Id="rId4" Type="http://schemas.openxmlformats.org/officeDocument/2006/relationships/hyperlink" Target="https://api.spacexdata.com/v4/launchpads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nym2010/Applied-Data-Science-Capstone/blob/2479d34100a407b3e1ca82fa04dd39822c548b4b/jupyter-labs-spacex-data-collection-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hyperlink" Target="https://github.com/nym2010/Applied-Data-Science-Capstone/blob/2479d34100a407b3e1ca82fa04dd39822c548b4b/jupyter-labs-webscraping.ipynb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nym2010/Applied-Data-Science-Capstone/blob/2479d34100a407b3e1ca82fa04dd39822c548b4b/labs-jupyter-spacex-Data%20wrangling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m2010/Applied-Data-Science-Capstone/blob/2479d34100a407b3e1ca82fa04dd39822c548b4b/jupyter-labs-eda-dataviz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m2010/Applied-Data-Science-Capstone/blob/2479d34100a407b3e1ca82fa04dd39822c548b4b/jupyter-labs-eda-sql-coursera_sqllite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m2010/Applied-Data-Science-Capstone/blob/2479d34100a407b3e1ca82fa04dd39822c548b4b/lab_jupyter_launch_site_location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ym2010/Applied-Data-Science-Capstone/blob/main/All_Sites_Launch_Ranger_1.png" TargetMode="External"/><Relationship Id="rId2" Type="http://schemas.openxmlformats.org/officeDocument/2006/relationships/hyperlink" Target="https://github.com/nym2010/Applied-Data-Science-Capstone/blob/main/All_Sites_Launch_Dashboard_1.png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nym2010/Applied-Data-Science-Capstone/blob/main/Specific_Sites_Launch_Ranger_1.png" TargetMode="External"/><Relationship Id="rId4" Type="http://schemas.openxmlformats.org/officeDocument/2006/relationships/hyperlink" Target="https://github.com/nym2010/Applied-Data-Science-Capstone/blob/main/Specific_Sites_Launch_Dashboard_1.png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hyperlink" Target="https://github.com/nym2010/Applied-Data-Science-Capstone/blob/main/SpaceX_Machine_Learning_Prediction_Part_5.jupyterlite.ipynb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6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m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Md Amanullah Nayeem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7/31/2024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515600" cy="444476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2589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build a machine learning pipeline to predict if the first stage of the Falcon 9 lands successfully.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This will include: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Preprocessing: Allowing to standardize our data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18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Train_test_split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: Allowing to split data into training and testing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Train the model and perform Grid Search to find the hyperparameters that allow a given algorithm to perform best.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the best hyperparameter values, we will determine the model with the best accuracy using the training data.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endParaRPr lang="en-US" sz="22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3789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9427537" cy="343845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test using: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Support Vector machines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Decision Tree Classifier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K-nearest neighbors.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4287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defined a series of helper functions that will help us use the API to extract information using identification numbers in the launch data: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https://api.spacexdata.com/v4/rockets/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Pad: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https://api.spacexdata.com/v4/launchpads/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Payloads: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https://api.spacexdata.com/v4/payloads/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Cores: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6"/>
              </a:rPr>
              <a:t>https://api.spacexdata.com/v4/cores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 Launch Data: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7"/>
              </a:rPr>
              <a:t>https://api.spacexdata.com/v4/launches/past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only the below columns: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'rocket', 'payloads', 'launchpad', 'cores', '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flight_number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', '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date_utc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'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423685" cy="179221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Removed rows with multiple cores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Restricted the dates of the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Filter the Data Frame to only include `Falcon 9` launches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012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hlinkClick r:id="rId3"/>
              </a:rPr>
              <a:t>https://github.com/nym2010/Applied-Data-Science-Capstone/blob/2479d34100a407b3e1ca82fa04dd39822c548b4b/jupyter-labs-spacex-data-collection-api.ipynb</a:t>
            </a:r>
            <a:r>
              <a:rPr lang="en-US" sz="2000" dirty="0"/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2E0AE06-78E9-6DF1-5841-A0954ABFA6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5422667"/>
              </p:ext>
            </p:extLst>
          </p:nvPr>
        </p:nvGraphicFramePr>
        <p:xfrm>
          <a:off x="6062047" y="1865725"/>
          <a:ext cx="4956313" cy="4170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4643502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https://github.com/nym2010/Applied-Data-Science-Capstone/blob/2479d34100a407b3e1ca82fa04dd39822c548b4b/jupyter-labs-webscraping.ipynb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B81AB70-32EA-3E1B-641A-FEC3A0788166}"/>
              </a:ext>
            </a:extLst>
          </p:cNvPr>
          <p:cNvGraphicFramePr/>
          <p:nvPr/>
        </p:nvGraphicFramePr>
        <p:xfrm>
          <a:off x="5897562" y="2097881"/>
          <a:ext cx="548640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46938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80C4985-9E1F-A666-C527-72C8483C6D31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4643502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https://github.com/nym2010/Applied-Data-Science-Capstone/blob/2479d34100a407b3e1ca82fa04dd39822c548b4b/labs-jupyter-spacex-Data%20wrangling.ipynb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Content Placeholder 4">
            <a:extLst>
              <a:ext uri="{FF2B5EF4-FFF2-40B4-BE49-F238E27FC236}">
                <a16:creationId xmlns:a16="http://schemas.microsoft.com/office/drawing/2014/main" id="{E2ED9B33-FCF5-F8B3-1728-29D5B678060D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7AFB699-7A93-0C3F-6B5F-98E23F372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1726734"/>
              </p:ext>
            </p:extLst>
          </p:nvPr>
        </p:nvGraphicFramePr>
        <p:xfrm>
          <a:off x="5884862" y="1843087"/>
          <a:ext cx="5486400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5146FA8-C3CF-BA09-D957-851365DFDCA8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4643502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https://github.com/nym2010/Applied-Data-Science-Capstone/blob/2479d34100a407b3e1ca82fa04dd39822c548b4b/jupyter-labs-eda-dataviz.ipynb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71BB1B-1EBD-6AFA-383F-191CB9FDBE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163" y="1907032"/>
            <a:ext cx="5457100" cy="2028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B15C8D-EB7B-AB97-FCB3-5F5A4F455B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4163" y="4026525"/>
            <a:ext cx="5457099" cy="17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5146FA8-C3CF-BA09-D957-851365DFDCA8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4643502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13E8550-4096-FF3B-83EA-DFB0D519F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8" y="1771650"/>
            <a:ext cx="5534025" cy="42481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45EC8E-4A17-B3DC-DDE0-CE3A4C600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792288"/>
            <a:ext cx="5453233" cy="17539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BBD5927-5D7A-1930-E99D-8BA6110EB5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8029" y="4084569"/>
            <a:ext cx="5453233" cy="175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15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"/>
            <a:lum/>
          </a:blip>
          <a:srcRect/>
          <a:stretch>
            <a:fillRect l="8000" t="-4000" r="-7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F5146FA8-C3CF-BA09-D957-851365DFDCA8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4643502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7B15BA-EDE8-5C06-633E-E3BB2C2DC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62" y="1792288"/>
            <a:ext cx="11065527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74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45C4036-AA9E-A211-E1B1-44D6871B275F}"/>
              </a:ext>
            </a:extLst>
          </p:cNvPr>
          <p:cNvSpPr txBox="1">
            <a:spLocks/>
          </p:cNvSpPr>
          <p:nvPr/>
        </p:nvSpPr>
        <p:spPr>
          <a:xfrm>
            <a:off x="922411" y="1792288"/>
            <a:ext cx="10363200" cy="4233285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web scraping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https://github.com/nym2010/Applied-Data-Science-Capstone/blob/2479d34100a407b3e1ca82fa04dd39822c548b4b/jupyter-labs-eda-sql-coursera_sqllite.ipynb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 objects created: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Map: Create a map with all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Markers: Create an icon as a text label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Circles: Add a highlighted circle area with a text label on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Cluster: To simplify a map containing many markers having the same coordinate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Line: To understand the distance between any location and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your completed interactive map with Folium map 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https://github.com/nym2010/Applied-Data-Science-Capstone/blob/2479d34100a407b3e1ca82fa04dd39822c548b4b/lab_jupyter_launch_site_location.ipynb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we have created plots and interactions in the Dashboard: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Success Rates based for: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Any one of the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Correlation Between Payload and Success for: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Any one of the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7509286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https://github.com/nym2010/Applied-Data-Science-Capstone/blob/main/All_Sites_Launch_Dashboard_1.png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https://github.com/nym2010/Applied-Data-Science-Capstone/blob/main/All_Sites_Launch_Ranger_1.png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https://github.com/nym2010/Applied-Data-Science-Capstone/blob/main/Specific_Sites_Launch_Dashboard_1.png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5"/>
              </a:rPr>
              <a:t>https://github.com/nym2010/Applied-Data-Science-Capstone/blob/main/Specific_Sites_Launch_Ranger_1.png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19104697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4"/>
            <a:ext cx="4895294" cy="4493725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test using: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 Classifier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K-nearest neighbors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have used R2 Score and Accuracy to find the best performing classification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completed predictive analysis lab: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https://github.com/nym2010/Applied-Data-Science-Capstone/blob/main/SpaceX_Machine_Learning_Prediction_Part_5.jupyterlite.ipynb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63B906A-C9B2-68ED-AD2F-41C8C50FE2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6687019"/>
              </p:ext>
            </p:extLst>
          </p:nvPr>
        </p:nvGraphicFramePr>
        <p:xfrm>
          <a:off x="5799211" y="1381124"/>
          <a:ext cx="5486400" cy="4105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69870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616847" cy="433504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When Flight number increases, the first stage is more likely to land successfully.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While more massive the payload, the less likely the first stage will return.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 and SSO have higher success rate.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VAFB-SLC  launch site there are no  rockets  launched for  heavy payload mass(greater than 10000).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 orbit the Success appears related to the number of flights but no relationship between flight number when in GTO orbit.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rate are more for Polar, LEO and ISS., but not for GTO.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since 2013 kept increasing till 2017 (stable in 2014) and after 2015 it started increasing.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6796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616847" cy="4335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385969-4C33-D5A2-848A-C043D9AD6B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813" y="4281430"/>
            <a:ext cx="4966021" cy="20046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B19B2D-D438-6294-CDF4-4AC98280A5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9548" y="2180471"/>
            <a:ext cx="4966287" cy="20046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65FC57-E816-958B-B094-FFEFA53C77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165" y="4100308"/>
            <a:ext cx="4726389" cy="221904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6F53F3-370A-E19E-1D7C-343BBF9ADC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165" y="2240106"/>
            <a:ext cx="4726389" cy="172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10616847" cy="43350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05BBFF8-0523-0894-B3D7-BE9D1AC36B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3087942"/>
              </p:ext>
            </p:extLst>
          </p:nvPr>
        </p:nvGraphicFramePr>
        <p:xfrm>
          <a:off x="1165571" y="2424112"/>
          <a:ext cx="3718187" cy="2197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400569" imgH="2009625" progId="Excel.Sheet.12">
                  <p:embed/>
                </p:oleObj>
              </mc:Choice>
              <mc:Fallback>
                <p:oleObj name="Worksheet" r:id="rId3" imgW="3400569" imgH="20096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65571" y="2424112"/>
                        <a:ext cx="3718187" cy="21975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3790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810329"/>
            <a:ext cx="10282302" cy="4004062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report, We have determined the price of each launch by gathering information about Space X and creating dashboards.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trained a machine learning model and use public information to predict if SpaceX will reuse the first stage.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the various methods, we found Decision Tree get the more accurate prediction.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3737112"/>
            <a:ext cx="10420639" cy="21318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When Flight number increases, the first stage is more likely to land successfully.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0F3897-1DAA-183A-F4A0-294D76E1E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2" y="1120268"/>
            <a:ext cx="10462056" cy="243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9E07DD4-DACA-D723-0070-969EF12E26EF}"/>
              </a:ext>
            </a:extLst>
          </p:cNvPr>
          <p:cNvSpPr txBox="1">
            <a:spLocks/>
          </p:cNvSpPr>
          <p:nvPr/>
        </p:nvSpPr>
        <p:spPr>
          <a:xfrm>
            <a:off x="864972" y="3737112"/>
            <a:ext cx="10420639" cy="21318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While more massive the payload, the less likely the first stage will return.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893C9F-EF9C-99F2-4B10-F353751EF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284042"/>
            <a:ext cx="10515600" cy="238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293E53BE-A99F-C664-E155-79481A2FC714}"/>
              </a:ext>
            </a:extLst>
          </p:cNvPr>
          <p:cNvSpPr txBox="1">
            <a:spLocks/>
          </p:cNvSpPr>
          <p:nvPr/>
        </p:nvSpPr>
        <p:spPr>
          <a:xfrm>
            <a:off x="906389" y="1474458"/>
            <a:ext cx="4243741" cy="42481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 and SSO have higher success rate.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3C6216-B664-92AF-A02B-F96F91BB5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86" y="1474457"/>
            <a:ext cx="55340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920911F-DC04-4929-B80D-BB3C10C3378E}"/>
              </a:ext>
            </a:extLst>
          </p:cNvPr>
          <p:cNvSpPr txBox="1">
            <a:spLocks/>
          </p:cNvSpPr>
          <p:nvPr/>
        </p:nvSpPr>
        <p:spPr>
          <a:xfrm>
            <a:off x="864972" y="3737112"/>
            <a:ext cx="10420639" cy="21318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 orbit the Success appears related to the number of flights but no relationship between flight number when in GTO orbit.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5F5B5A-E00A-4840-342A-0CA5BDDFE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2" y="1468321"/>
            <a:ext cx="10462056" cy="226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6853E06A-ACC3-31A9-EE1D-E11DB01F742A}"/>
              </a:ext>
            </a:extLst>
          </p:cNvPr>
          <p:cNvSpPr txBox="1">
            <a:spLocks/>
          </p:cNvSpPr>
          <p:nvPr/>
        </p:nvSpPr>
        <p:spPr>
          <a:xfrm>
            <a:off x="864972" y="3737112"/>
            <a:ext cx="10420639" cy="21318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rate are more for Polar, LEO and ISS., but not for GTO.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235017-9F75-F9E9-1179-5C7DC8C27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972" y="1468321"/>
            <a:ext cx="10462056" cy="226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AECA57-32CA-B59F-97CF-347144EF363A}"/>
              </a:ext>
            </a:extLst>
          </p:cNvPr>
          <p:cNvSpPr txBox="1">
            <a:spLocks/>
          </p:cNvSpPr>
          <p:nvPr/>
        </p:nvSpPr>
        <p:spPr>
          <a:xfrm>
            <a:off x="906389" y="1474458"/>
            <a:ext cx="4243741" cy="424814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since 2013 kept increasing till 2017 (stable in 2014) and after 2015 it started increasing.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796E17-0627-F062-69A2-83F4227EF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586" y="1474457"/>
            <a:ext cx="5534025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A578562E-DC74-EC2A-103B-C11E6DCF4F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799539"/>
              </p:ext>
            </p:extLst>
          </p:nvPr>
        </p:nvGraphicFramePr>
        <p:xfrm>
          <a:off x="1098274" y="2422525"/>
          <a:ext cx="5105400" cy="200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5105272" imgH="2009625" progId="Excel.Sheet.12">
                  <p:embed/>
                </p:oleObj>
              </mc:Choice>
              <mc:Fallback>
                <p:oleObj name="Worksheet" r:id="rId3" imgW="5105272" imgH="20096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8274" y="2422525"/>
                        <a:ext cx="5105400" cy="200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EEB37D1-CD2B-99FF-E79E-8E61E585BC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9361829"/>
              </p:ext>
            </p:extLst>
          </p:nvPr>
        </p:nvGraphicFramePr>
        <p:xfrm>
          <a:off x="1087781" y="2308860"/>
          <a:ext cx="10197829" cy="217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5687723" imgH="2409932" progId="Excel.Sheet.12">
                  <p:embed/>
                </p:oleObj>
              </mc:Choice>
              <mc:Fallback>
                <p:oleObj name="Worksheet" r:id="rId3" imgW="15687723" imgH="240993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7781" y="2308860"/>
                        <a:ext cx="10197829" cy="217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payload carried by boosters from NASA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6EE6063-0F6C-7124-C4E4-BA9BD69C36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178342"/>
              </p:ext>
            </p:extLst>
          </p:nvPr>
        </p:nvGraphicFramePr>
        <p:xfrm>
          <a:off x="1196423" y="2619375"/>
          <a:ext cx="2305050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2305210" imgH="809475" progId="Excel.Sheet.12">
                  <p:embed/>
                </p:oleObj>
              </mc:Choice>
              <mc:Fallback>
                <p:oleObj name="Worksheet" r:id="rId3" imgW="2305210" imgH="8094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6423" y="2619375"/>
                        <a:ext cx="2305050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19ABC2F-C325-BA3D-81CB-7E882D29C9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260194"/>
              </p:ext>
            </p:extLst>
          </p:nvPr>
        </p:nvGraphicFramePr>
        <p:xfrm>
          <a:off x="1087093" y="2342198"/>
          <a:ext cx="2305050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2305210" imgH="809475" progId="Excel.Sheet.12">
                  <p:embed/>
                </p:oleObj>
              </mc:Choice>
              <mc:Fallback>
                <p:oleObj name="Worksheet" r:id="rId3" imgW="2305210" imgH="8094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7093" y="2342198"/>
                        <a:ext cx="2305050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27439"/>
            <a:ext cx="10530114" cy="4498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here, companies are making space travel affordable for everyone.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reason SpaceX can do this is the rocket launches are relatively inexpensive because SpaceX can reuse the first stage.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Company, Space Y that would like to compete with SpaceX.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need to determine the price of each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also need to determine if SpaceX will reuse the first stage.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FA1B184C-FE76-F71A-A40B-D2D51039E3D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209609"/>
              </p:ext>
            </p:extLst>
          </p:nvPr>
        </p:nvGraphicFramePr>
        <p:xfrm>
          <a:off x="1097032" y="2342198"/>
          <a:ext cx="2305050" cy="809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2305210" imgH="809475" progId="Excel.Sheet.12">
                  <p:embed/>
                </p:oleObj>
              </mc:Choice>
              <mc:Fallback>
                <p:oleObj name="Worksheet" r:id="rId3" imgW="2305210" imgH="80947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7032" y="2342198"/>
                        <a:ext cx="2305050" cy="809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786A6E9-2D53-237E-CF83-C8AC81C4F3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1316695"/>
              </p:ext>
            </p:extLst>
          </p:nvPr>
        </p:nvGraphicFramePr>
        <p:xfrm>
          <a:off x="1097032" y="2661064"/>
          <a:ext cx="2305050" cy="200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2305210" imgH="2009625" progId="Excel.Sheet.12">
                  <p:embed/>
                </p:oleObj>
              </mc:Choice>
              <mc:Fallback>
                <p:oleObj name="Worksheet" r:id="rId3" imgW="2305210" imgH="200962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7032" y="2661064"/>
                        <a:ext cx="2305050" cy="2009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Total number of successful and failure mission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9764915-0525-7AC0-3872-57E5510EBE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771669"/>
              </p:ext>
            </p:extLst>
          </p:nvPr>
        </p:nvGraphicFramePr>
        <p:xfrm>
          <a:off x="1096410" y="2304498"/>
          <a:ext cx="3419475" cy="160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3419395" imgH="1609704" progId="Excel.Sheet.12">
                  <p:embed/>
                </p:oleObj>
              </mc:Choice>
              <mc:Fallback>
                <p:oleObj name="Worksheet" r:id="rId3" imgW="3419395" imgH="160970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96410" y="2304498"/>
                        <a:ext cx="3419475" cy="1609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 which have carried the maximum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465CCCCE-217E-AC81-F68C-58E894833B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3537590"/>
              </p:ext>
            </p:extLst>
          </p:nvPr>
        </p:nvGraphicFramePr>
        <p:xfrm>
          <a:off x="1144810" y="2405270"/>
          <a:ext cx="1063182" cy="4154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333564" imgH="5210154" progId="Excel.Sheet.12">
                  <p:embed/>
                </p:oleObj>
              </mc:Choice>
              <mc:Fallback>
                <p:oleObj name="Worksheet" r:id="rId3" imgW="1333564" imgH="521015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4810" y="2405270"/>
                        <a:ext cx="1063182" cy="41540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280C84E-AA29-8CB3-20CC-CC1E2AFA36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820865"/>
              </p:ext>
            </p:extLst>
          </p:nvPr>
        </p:nvGraphicFramePr>
        <p:xfrm>
          <a:off x="1057965" y="2605121"/>
          <a:ext cx="10227646" cy="15481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15925928" imgH="2409932" progId="Excel.Sheet.12">
                  <p:embed/>
                </p:oleObj>
              </mc:Choice>
              <mc:Fallback>
                <p:oleObj name="Worksheet" r:id="rId3" imgW="15925928" imgH="240993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57965" y="2605121"/>
                        <a:ext cx="10227646" cy="15481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38D45B7-0A0A-F723-1A72-5557986DA5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9680948"/>
              </p:ext>
            </p:extLst>
          </p:nvPr>
        </p:nvGraphicFramePr>
        <p:xfrm>
          <a:off x="1080053" y="2974147"/>
          <a:ext cx="2619375" cy="3609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3" imgW="2619487" imgH="3610082" progId="Excel.Sheet.12">
                  <p:embed/>
                </p:oleObj>
              </mc:Choice>
              <mc:Fallback>
                <p:oleObj name="Worksheet" r:id="rId3" imgW="2619487" imgH="3610082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80053" y="2974147"/>
                        <a:ext cx="2619375" cy="3609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Sites’ Location Markers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DF35766-E83D-308E-4D11-5827F660C5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04730"/>
            <a:ext cx="9701823" cy="521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700" dirty="0">
                <a:solidFill>
                  <a:srgbClr val="0B49CB"/>
                </a:solidFill>
                <a:latin typeface="Abadi"/>
              </a:rPr>
              <a:t>Color-labeled Launch Outcomes on the Map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6078CD-236E-D049-9AFB-56CBC6D468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368287"/>
            <a:ext cx="9387780" cy="504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Selected launch site to its proximities with distance calculated and displayed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B1F4B5-0827-B1F3-0EED-352A91AD2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48203"/>
            <a:ext cx="9263270" cy="497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3EBAD2-112F-FC17-8183-A7BD7A0734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87926"/>
            <a:ext cx="10515600" cy="36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52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Launch Success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BC69CA-E0BB-CBB6-A102-E145DD5696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329859"/>
            <a:ext cx="10515600" cy="4494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53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 scatter plot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284C2-A1A2-B65D-8071-E3E578ABCC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665183"/>
            <a:ext cx="10515601" cy="352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Model Accuracy for all Built Classification Models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Decision Tree has the highest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B23C0-2607-8852-1262-956B7D1AE3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4399" y="1541737"/>
            <a:ext cx="4747591" cy="448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53259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 of the best performing model : Decision Tree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shown, the False Positive is the lowest, we can say Decision Tree is the best performing method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4444E0D-56EC-9A93-D7D2-F9360B60B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7361" y="1535113"/>
            <a:ext cx="50482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10687961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When Flight number increases, the first stage is more likely to land successfully.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While more massive the payload, the less likely the first stage will return.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ES-L1, GEO, HEO and SSO have higher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VAFB-SLC  launch site there are no  rockets  launched for  heavy payload mass(greater than 10000).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LEO orbit the Success appears related to the number of flights but no relationship between flight number when in GTO orbit.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heavy payloads the successful landing rate are more for Polar, LEO and ISS., but not for GTO.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since 2013 kept increasing till 2017 (stable in 2014) and after 2015 it started increasing.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0" y="1580808"/>
            <a:ext cx="9725711" cy="473854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used SpaceX REST API, which give us data about launches, the rocket used, payload delivered, launch specifications, landing specifications, and landing outcome.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SpaceX REST API endpoints starts with api.spacexdata.com/v4/.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will use this URL to target a specific endpoint of the API to get past launch data.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will perform a get request using the requests library to obtain the launch data, which we will use to get the data from the API.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This result can be viewed by calling the .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json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() method.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To convert this JSON to a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dataframe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, we have used the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json_normalize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function.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Falcon 9 Launch data obtained from web scraping related Wiki pages.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0" y="1580808"/>
            <a:ext cx="9725711" cy="473854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used the Python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package to web scrape some HTML tables that contain valuable Falcon 9 launch records.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Then have parsed the data from those tables and convert them into a Pandas data frame for further visualization and analysis.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This raw data transformed into a clean dataset which provides meaningful data on the situation we are trying to address: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Wrangling Data using an API,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Sampling Data, and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Nulls.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205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0" y="1580808"/>
            <a:ext cx="9725711" cy="4738542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In some of the columns, we have an identification number.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used the API again targeting another endpoint to gather specific data for each ID number.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will be stored in lists and will be used to create our dataset.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Launch data includes data for the Falcon 1 booster, whereas we only want falcon 9.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have filter/sample the data to remove Falcon 1 launches.  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756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172818"/>
            <a:ext cx="5461824" cy="5254393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Some of the attributes: 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Flight Number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Booster version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Payload mass Orbit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Launch Site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Outcome : This is the status of the first stage Flights</a:t>
            </a:r>
          </a:p>
          <a:p>
            <a:pPr lvl="2"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8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Grid Fins: These help with landing Reused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0B57DB50-0E71-1E64-F878-4164E7A12D56}"/>
              </a:ext>
            </a:extLst>
          </p:cNvPr>
          <p:cNvSpPr txBox="1">
            <a:spLocks/>
          </p:cNvSpPr>
          <p:nvPr/>
        </p:nvSpPr>
        <p:spPr>
          <a:xfrm>
            <a:off x="6513025" y="1177153"/>
            <a:ext cx="4648618" cy="3196064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Legs: used in landing pad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Block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Reused count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Serial</a:t>
            </a:r>
          </a:p>
          <a:p>
            <a:pPr>
              <a:lnSpc>
                <a:spcPct val="120000"/>
              </a:lnSpc>
              <a:spcBef>
                <a:spcPts val="1400"/>
              </a:spcBef>
              <a:buFont typeface="Courier New" panose="02070309020205020404" pitchFamily="49" charset="0"/>
              <a:buChar char="o"/>
            </a:pP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Longitude and latitude of launch</a:t>
            </a:r>
          </a:p>
        </p:txBody>
      </p:sp>
    </p:spTree>
    <p:extLst>
      <p:ext uri="{BB962C8B-B14F-4D97-AF65-F5344CB8AC3E}">
        <p14:creationId xmlns:p14="http://schemas.microsoft.com/office/powerpoint/2010/main" val="2890415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</TotalTime>
  <Words>2233</Words>
  <Application>Microsoft Office PowerPoint</Application>
  <PresentationFormat>Widescreen</PresentationFormat>
  <Paragraphs>337</Paragraphs>
  <Slides>58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5" baseType="lpstr">
      <vt:lpstr>Abadi</vt:lpstr>
      <vt:lpstr>Arial</vt:lpstr>
      <vt:lpstr>Calibri</vt:lpstr>
      <vt:lpstr>Courier New</vt:lpstr>
      <vt:lpstr>IBM Plex Mono SemiBold</vt:lpstr>
      <vt:lpstr>Custom Design</vt:lpstr>
      <vt:lpstr>Microsoft Excel 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Md Nayeem</cp:lastModifiedBy>
  <cp:revision>224</cp:revision>
  <dcterms:created xsi:type="dcterms:W3CDTF">2021-04-29T18:58:34Z</dcterms:created>
  <dcterms:modified xsi:type="dcterms:W3CDTF">2024-08-02T05:04:17Z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